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1.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2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5885" r:id="rId2"/>
    <p:sldMasterId id="2147485891" r:id="rId3"/>
    <p:sldMasterId id="2147485897" r:id="rId4"/>
    <p:sldMasterId id="2147483661" r:id="rId5"/>
    <p:sldMasterId id="2147486073" r:id="rId6"/>
    <p:sldMasterId id="2147483689" r:id="rId7"/>
    <p:sldMasterId id="2147483699" r:id="rId8"/>
    <p:sldMasterId id="2147486089" r:id="rId9"/>
    <p:sldMasterId id="2147486097" r:id="rId10"/>
    <p:sldMasterId id="2147486081" r:id="rId11"/>
    <p:sldMasterId id="2147485933" r:id="rId12"/>
    <p:sldMasterId id="2147485943" r:id="rId13"/>
    <p:sldMasterId id="2147485953" r:id="rId14"/>
    <p:sldMasterId id="2147485963" r:id="rId15"/>
    <p:sldMasterId id="2147485973" r:id="rId16"/>
    <p:sldMasterId id="2147485983" r:id="rId17"/>
    <p:sldMasterId id="2147485993" r:id="rId18"/>
    <p:sldMasterId id="2147486003" r:id="rId19"/>
    <p:sldMasterId id="2147486013" r:id="rId20"/>
    <p:sldMasterId id="2147486023" r:id="rId21"/>
    <p:sldMasterId id="2147486033" r:id="rId22"/>
    <p:sldMasterId id="2147486043" r:id="rId23"/>
    <p:sldMasterId id="2147486053" r:id="rId24"/>
    <p:sldMasterId id="2147485928" r:id="rId25"/>
  </p:sldMasterIdLst>
  <p:notesMasterIdLst>
    <p:notesMasterId r:id="rId38"/>
  </p:notesMasterIdLst>
  <p:handoutMasterIdLst>
    <p:handoutMasterId r:id="rId39"/>
  </p:handoutMasterIdLst>
  <p:sldIdLst>
    <p:sldId id="289" r:id="rId26"/>
    <p:sldId id="385" r:id="rId27"/>
    <p:sldId id="406" r:id="rId28"/>
    <p:sldId id="403" r:id="rId29"/>
    <p:sldId id="405" r:id="rId30"/>
    <p:sldId id="407" r:id="rId31"/>
    <p:sldId id="408" r:id="rId32"/>
    <p:sldId id="404" r:id="rId33"/>
    <p:sldId id="409" r:id="rId34"/>
    <p:sldId id="393" r:id="rId35"/>
    <p:sldId id="410" r:id="rId36"/>
    <p:sldId id="411"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0964823D-AD14-4EFE-8D15-1D11439FB8F3}">
          <p14:sldIdLst>
            <p14:sldId id="289"/>
            <p14:sldId id="385"/>
            <p14:sldId id="406"/>
            <p14:sldId id="403"/>
            <p14:sldId id="405"/>
            <p14:sldId id="407"/>
            <p14:sldId id="408"/>
            <p14:sldId id="404"/>
            <p14:sldId id="409"/>
            <p14:sldId id="393"/>
            <p14:sldId id="410"/>
            <p14:sldId id="41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a VanValin" initials="KV" lastIdx="26" clrIdx="0"/>
  <p:cmAuthor id="2" name="Jaimie Handwerger" initials="JH" lastIdx="14" clrIdx="1">
    <p:extLst>
      <p:ext uri="{19B8F6BF-5375-455C-9EA6-DF929625EA0E}">
        <p15:presenceInfo xmlns:p15="http://schemas.microsoft.com/office/powerpoint/2012/main" userId="S::HandweJ@mtf.org::4a49990f-de2d-4bff-91c9-b653ea4d21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CE"/>
    <a:srgbClr val="19458C"/>
    <a:srgbClr val="FF9E16"/>
    <a:srgbClr val="00B3E3"/>
    <a:srgbClr val="0070B6"/>
    <a:srgbClr val="E6E6E6"/>
    <a:srgbClr val="F71F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49" autoAdjust="0"/>
    <p:restoredTop sz="94660"/>
  </p:normalViewPr>
  <p:slideViewPr>
    <p:cSldViewPr snapToGrid="0" showGuides="1">
      <p:cViewPr varScale="1">
        <p:scale>
          <a:sx n="101" d="100"/>
          <a:sy n="101" d="100"/>
        </p:scale>
        <p:origin x="138" y="25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70" d="100"/>
          <a:sy n="70" d="100"/>
        </p:scale>
        <p:origin x="241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1.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slide" Target="slides/slide9.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C9A37F-254E-47DE-9500-89E3B66437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2802372-756F-4EAE-9A2D-78D7A8577C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170349C-A2C2-40B3-A6E5-6DBEAF1756D7}" type="datetimeFigureOut">
              <a:rPr lang="en-US"/>
              <a:pPr>
                <a:defRPr/>
              </a:pPr>
              <a:t>8/14/2020</a:t>
            </a:fld>
            <a:endParaRPr lang="en-US" dirty="0"/>
          </a:p>
        </p:txBody>
      </p:sp>
      <p:sp>
        <p:nvSpPr>
          <p:cNvPr id="4" name="Footer Placeholder 3">
            <a:extLst>
              <a:ext uri="{FF2B5EF4-FFF2-40B4-BE49-F238E27FC236}">
                <a16:creationId xmlns:a16="http://schemas.microsoft.com/office/drawing/2014/main" id="{8039C59B-475C-4542-9296-7CFB088929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7FD9BD86-E0DE-4FE4-917E-3A68CC9214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EC7B99E-E980-449D-9CAE-39FD3446F346}"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A3AC00-D210-4CA1-953D-468E48238E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D3896C3C-9721-4968-A6DF-1A3815797B6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DAA0FDC-10FB-4299-887D-DC491C7077ED}" type="datetimeFigureOut">
              <a:rPr lang="en-US"/>
              <a:pPr>
                <a:defRPr/>
              </a:pPr>
              <a:t>8/14/2020</a:t>
            </a:fld>
            <a:endParaRPr lang="en-US" dirty="0"/>
          </a:p>
        </p:txBody>
      </p:sp>
      <p:sp>
        <p:nvSpPr>
          <p:cNvPr id="4" name="Slide Image Placeholder 3">
            <a:extLst>
              <a:ext uri="{FF2B5EF4-FFF2-40B4-BE49-F238E27FC236}">
                <a16:creationId xmlns:a16="http://schemas.microsoft.com/office/drawing/2014/main" id="{BFBB7E0F-FAC4-465C-9B79-F63502D9F0E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887BFE9F-86B3-460D-8D37-933729F1DC8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CB18130-47E0-4144-B1AD-90669E2AB58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12863F1-EEFD-41F6-81E2-E87FF9C4F5E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A4760D2-54AE-4CAB-9B95-837139FDB514}"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2.png"/><Relationship Id="rId1" Type="http://schemas.openxmlformats.org/officeDocument/2006/relationships/slideMaster" Target="../slideMasters/slideMaster2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3.png"/><Relationship Id="rId1" Type="http://schemas.openxmlformats.org/officeDocument/2006/relationships/slideMaster" Target="../slideMasters/slideMaster2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4.png"/><Relationship Id="rId1" Type="http://schemas.openxmlformats.org/officeDocument/2006/relationships/slideMaster" Target="../slideMasters/slideMaster2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5.png"/><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Master" Target="../slideMasters/slideMaster8.xml"/><Relationship Id="rId6" Type="http://schemas.openxmlformats.org/officeDocument/2006/relationships/image" Target="../media/image46.jpeg"/><Relationship Id="rId5" Type="http://schemas.openxmlformats.org/officeDocument/2006/relationships/hyperlink" Target="https://strykerinterns.files.wordpress.com/2014/07/robert-bluze-cadaver.jpg" TargetMode="External"/><Relationship Id="rId4" Type="http://schemas.openxmlformats.org/officeDocument/2006/relationships/image" Target="../media/image45.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pt1: Corp">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baseline="0" dirty="0">
                <a:solidFill>
                  <a:srgbClr val="0071CE"/>
                </a:solidFill>
                <a:latin typeface="+mj-lt"/>
                <a:ea typeface="+mj-ea"/>
                <a:cs typeface="+mj-cs"/>
              </a:defRPr>
            </a:lvl1pPr>
            <a:lvl2pPr>
              <a:defRPr sz="2000"/>
            </a:lvl2pPr>
          </a:lstStyle>
          <a:p>
            <a:pPr lvl="0"/>
            <a:r>
              <a:rPr lang="en-US" dirty="0"/>
              <a:t>Edit Master text styles</a:t>
            </a:r>
          </a:p>
          <a:p>
            <a:pPr lvl="1"/>
            <a:r>
              <a:rPr lang="en-US" dirty="0"/>
              <a:t>Second level</a:t>
            </a:r>
          </a:p>
        </p:txBody>
      </p:sp>
      <p:sp>
        <p:nvSpPr>
          <p:cNvPr id="6" name="Text Placeholder 5"/>
          <p:cNvSpPr>
            <a:spLocks noGrp="1"/>
          </p:cNvSpPr>
          <p:nvPr>
            <p:ph type="body" sz="quarter" idx="11"/>
          </p:nvPr>
        </p:nvSpPr>
        <p:spPr>
          <a:xfrm>
            <a:off x="534988" y="2654300"/>
            <a:ext cx="5091455" cy="1104900"/>
          </a:xfrm>
          <a:prstGeom prst="rect">
            <a:avLst/>
          </a:prstGeom>
        </p:spPr>
        <p:txBody>
          <a:bodyPr/>
          <a:lstStyle>
            <a:lvl1pPr marL="0" indent="0">
              <a:buNone/>
              <a:defRPr lang="en-US" sz="3600" kern="1200" baseline="0" dirty="0">
                <a:solidFill>
                  <a:srgbClr val="19458C"/>
                </a:solidFill>
                <a:latin typeface="+mj-lt"/>
                <a:ea typeface="+mj-ea"/>
                <a:cs typeface="+mj-cs"/>
              </a:defRPr>
            </a:lvl1pPr>
          </a:lstStyle>
          <a:p>
            <a:pPr lvl="0"/>
            <a:r>
              <a:rPr lang="en-US" dirty="0"/>
              <a:t>Edit Master text styles</a:t>
            </a:r>
          </a:p>
        </p:txBody>
      </p:sp>
      <p:sp>
        <p:nvSpPr>
          <p:cNvPr id="16"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1081554"/>
            <a:ext cx="4191991" cy="1155741"/>
          </a:xfrm>
          <a:prstGeom prst="rect">
            <a:avLst/>
          </a:prstGeom>
        </p:spPr>
      </p:pic>
    </p:spTree>
    <p:extLst>
      <p:ext uri="{BB962C8B-B14F-4D97-AF65-F5344CB8AC3E}">
        <p14:creationId xmlns:p14="http://schemas.microsoft.com/office/powerpoint/2010/main" val="31990706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64882"/>
          <a:stretch/>
        </p:blipFill>
        <p:spPr>
          <a:xfrm>
            <a:off x="2708" y="0"/>
            <a:ext cx="4279732" cy="6858000"/>
          </a:xfrm>
          <a:prstGeom prst="rect">
            <a:avLst/>
          </a:prstGeom>
        </p:spPr>
      </p:pic>
      <p:cxnSp>
        <p:nvCxnSpPr>
          <p:cNvPr id="5" name="Straight Connector 4">
            <a:extLst>
              <a:ext uri="{FF2B5EF4-FFF2-40B4-BE49-F238E27FC236}">
                <a16:creationId xmlns:a16="http://schemas.microsoft.com/office/drawing/2014/main" id="{48BDE14D-ABAF-4CA2-873C-7AB66CAABC4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23971823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F76D22"/>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269800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F76D22"/>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F76D22"/>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0996954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F76D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F76D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4546955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900AE27-E60F-45F2-93F5-99E650CB8F86}" type="datetimeFigureOut">
              <a:rPr lang="en-US" smtClean="0"/>
              <a:t>8/14/2020</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CE5FEF0-3C49-46E7-BE2B-339185EE46AF}" type="slidenum">
              <a:rPr lang="en-US" smtClean="0"/>
              <a:t>‹#›</a:t>
            </a:fld>
            <a:endParaRPr lang="en-US"/>
          </a:p>
        </p:txBody>
      </p:sp>
    </p:spTree>
    <p:extLst>
      <p:ext uri="{BB962C8B-B14F-4D97-AF65-F5344CB8AC3E}">
        <p14:creationId xmlns:p14="http://schemas.microsoft.com/office/powerpoint/2010/main" val="3642808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8827403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76D22"/>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F76D22"/>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64436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76D22"/>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9275206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5C0F8B"/>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4750172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5C0F8B"/>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2941446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5C0F8B"/>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258347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65507"/>
          <a:stretch/>
        </p:blipFill>
        <p:spPr>
          <a:xfrm>
            <a:off x="2708" y="0"/>
            <a:ext cx="4203532" cy="6858000"/>
          </a:xfrm>
          <a:prstGeom prst="rect">
            <a:avLst/>
          </a:prstGeom>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5482020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5C0F8B"/>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5C0F8B"/>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1851293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5C0F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5C0F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948145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5350066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7773457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5C0F8B"/>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5C0F8B"/>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9465136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5C0F8B"/>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8402599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F76D22"/>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5485576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F76D22"/>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txBox="1">
            <a:spLocks/>
          </p:cNvSpPr>
          <p:nvPr userDrawn="1"/>
        </p:nvSpPr>
        <p:spPr>
          <a:xfrm>
            <a:off x="9496540" y="6318250"/>
            <a:ext cx="2419235"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5578574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F76D22"/>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1355151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F76D22"/>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F76D22"/>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240020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64632"/>
          <a:stretch/>
        </p:blipFill>
        <p:spPr>
          <a:xfrm>
            <a:off x="2708" y="0"/>
            <a:ext cx="4310212" cy="6858000"/>
          </a:xfrm>
          <a:prstGeom prst="rect">
            <a:avLst/>
          </a:prstGeom>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11223236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F76D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F76D2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7445266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740128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4407698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76D22"/>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F76D22"/>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54682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76D22"/>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36126804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5C0F8B"/>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138922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5C0F8B"/>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3556671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5C0F8B"/>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506583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5C0F8B"/>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5C0F8B"/>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0524972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solidFill>
                  <a:srgbClr val="5C0F8B"/>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5C0F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5C0F8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457788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65882"/>
          <a:stretch/>
        </p:blipFill>
        <p:spPr>
          <a:xfrm>
            <a:off x="2708" y="0"/>
            <a:ext cx="4157812" cy="6858000"/>
          </a:xfrm>
          <a:prstGeom prst="rect">
            <a:avLst/>
          </a:prstGeom>
        </p:spPr>
      </p:pic>
      <p:cxnSp>
        <p:nvCxnSpPr>
          <p:cNvPr id="5" name="Straight Connector 4">
            <a:extLst>
              <a:ext uri="{FF2B5EF4-FFF2-40B4-BE49-F238E27FC236}">
                <a16:creationId xmlns:a16="http://schemas.microsoft.com/office/drawing/2014/main" id="{B84D7F9A-CAAC-4E69-83D7-151C15BAA02E}"/>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8044303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5C0F8B"/>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1263179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1565534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5C0F8B"/>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5C0F8B"/>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7235582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5C0F8B"/>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9904960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71CE"/>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82867703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924229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1122246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6213021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8033204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919766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65882"/>
          <a:stretch/>
        </p:blipFill>
        <p:spPr>
          <a:xfrm>
            <a:off x="2708" y="0"/>
            <a:ext cx="4157812" cy="6858000"/>
          </a:xfrm>
          <a:prstGeom prst="rect">
            <a:avLst/>
          </a:prstGeom>
        </p:spPr>
      </p:pic>
      <p:cxnSp>
        <p:nvCxnSpPr>
          <p:cNvPr id="5" name="Straight Connector 4">
            <a:extLst>
              <a:ext uri="{FF2B5EF4-FFF2-40B4-BE49-F238E27FC236}">
                <a16:creationId xmlns:a16="http://schemas.microsoft.com/office/drawing/2014/main" id="{48BDE14D-ABAF-4CA2-873C-7AB66CAABC4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40703417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0950087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71CE"/>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2232027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2476563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71CE"/>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8879503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4981080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0156824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8867889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213168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931293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464909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64756"/>
          <a:stretch/>
        </p:blipFill>
        <p:spPr>
          <a:xfrm>
            <a:off x="2708" y="0"/>
            <a:ext cx="4294972" cy="6858000"/>
          </a:xfrm>
          <a:prstGeom prst="rect">
            <a:avLst/>
          </a:prstGeom>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6404409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71CE"/>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97168398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3335658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71CE"/>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4602980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4423067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020385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8651681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3061082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2987314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1288054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71CE"/>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669757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3168462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0813656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8367"/>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2567103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8367"/>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8367"/>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9282817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8367"/>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0073601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8367"/>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8367"/>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8367"/>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1199956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a:solidFill>
                  <a:srgbClr val="008367"/>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83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836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65209833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8367"/>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7808432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1534636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8367"/>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8367"/>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5165050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8367"/>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305094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14174760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71CE"/>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5731864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9252549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1297256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9854579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7198481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6677019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9213017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71CE"/>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5135721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7047517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71CE"/>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550494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5052760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1133188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8937003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84382724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9911113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8596394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5997088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71CE"/>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9076202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260144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Outro Opt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97" y="-53893"/>
            <a:ext cx="12276897" cy="6911893"/>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7200" b="1">
                <a:solidFill>
                  <a:schemeClr val="bg1"/>
                </a:solidFill>
              </a:defRPr>
            </a:lvl1pPr>
          </a:lstStyle>
          <a:p>
            <a:r>
              <a:rPr lang="en-US" dirty="0"/>
              <a:t>Thank you</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19418" y="3787053"/>
            <a:ext cx="2766715" cy="771205"/>
          </a:xfrm>
          <a:prstGeom prst="rect">
            <a:avLst/>
          </a:prstGeom>
        </p:spPr>
      </p:pic>
    </p:spTree>
    <p:extLst>
      <p:ext uri="{BB962C8B-B14F-4D97-AF65-F5344CB8AC3E}">
        <p14:creationId xmlns:p14="http://schemas.microsoft.com/office/powerpoint/2010/main" val="19265951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Outro Opt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7200" b="1">
                <a:solidFill>
                  <a:schemeClr val="bg1"/>
                </a:solidFill>
              </a:defRPr>
            </a:lvl1pPr>
          </a:lstStyle>
          <a:p>
            <a:r>
              <a:rPr lang="en-US" dirty="0"/>
              <a:t>Thank you</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19418" y="3787053"/>
            <a:ext cx="2766715" cy="771205"/>
          </a:xfrm>
          <a:prstGeom prst="rect">
            <a:avLst/>
          </a:prstGeom>
        </p:spPr>
      </p:pic>
    </p:spTree>
    <p:extLst>
      <p:ext uri="{BB962C8B-B14F-4D97-AF65-F5344CB8AC3E}">
        <p14:creationId xmlns:p14="http://schemas.microsoft.com/office/powerpoint/2010/main" val="2232959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134704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utro Opt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8" y="0"/>
            <a:ext cx="12181172" cy="6858000"/>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7200" b="1">
                <a:solidFill>
                  <a:schemeClr val="bg1"/>
                </a:solidFill>
              </a:defRPr>
            </a:lvl1pPr>
          </a:lstStyle>
          <a:p>
            <a:r>
              <a:rPr lang="en-US" dirty="0"/>
              <a:t>Thank you</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19418" y="3787053"/>
            <a:ext cx="2766715" cy="771205"/>
          </a:xfrm>
          <a:prstGeom prst="rect">
            <a:avLst/>
          </a:prstGeom>
        </p:spPr>
      </p:pic>
    </p:spTree>
    <p:extLst>
      <p:ext uri="{BB962C8B-B14F-4D97-AF65-F5344CB8AC3E}">
        <p14:creationId xmlns:p14="http://schemas.microsoft.com/office/powerpoint/2010/main" val="11075427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Outro Opt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7200" b="1">
                <a:solidFill>
                  <a:schemeClr val="bg1"/>
                </a:solidFill>
              </a:defRPr>
            </a:lvl1pPr>
          </a:lstStyle>
          <a:p>
            <a:r>
              <a:rPr lang="en-US" dirty="0"/>
              <a:t>Thank you</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19418" y="3787053"/>
            <a:ext cx="2766715" cy="771205"/>
          </a:xfrm>
          <a:prstGeom prst="rect">
            <a:avLst/>
          </a:prstGeom>
        </p:spPr>
      </p:pic>
    </p:spTree>
    <p:extLst>
      <p:ext uri="{BB962C8B-B14F-4D97-AF65-F5344CB8AC3E}">
        <p14:creationId xmlns:p14="http://schemas.microsoft.com/office/powerpoint/2010/main" val="229559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2: Corp">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1081554"/>
            <a:ext cx="4191991" cy="1155741"/>
          </a:xfrm>
          <a:prstGeom prst="rect">
            <a:avLst/>
          </a:prstGeom>
        </p:spPr>
      </p:pic>
      <p:sp>
        <p:nvSpPr>
          <p:cNvPr id="7"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baseline="0" dirty="0">
                <a:solidFill>
                  <a:srgbClr val="0071CE"/>
                </a:solidFill>
                <a:latin typeface="+mj-lt"/>
                <a:ea typeface="+mj-ea"/>
                <a:cs typeface="+mj-cs"/>
              </a:defRPr>
            </a:lvl1pPr>
            <a:lvl2pPr>
              <a:defRPr sz="2000"/>
            </a:lvl2pPr>
          </a:lstStyle>
          <a:p>
            <a:pPr lvl="0"/>
            <a:r>
              <a:rPr lang="en-US" dirty="0"/>
              <a:t>Edit Master text styles</a:t>
            </a:r>
          </a:p>
          <a:p>
            <a:pPr lvl="1"/>
            <a:r>
              <a:rPr lang="en-US" dirty="0"/>
              <a:t>Second level</a:t>
            </a:r>
          </a:p>
        </p:txBody>
      </p:sp>
      <p:sp>
        <p:nvSpPr>
          <p:cNvPr id="9" name="Text Placeholder 5"/>
          <p:cNvSpPr>
            <a:spLocks noGrp="1"/>
          </p:cNvSpPr>
          <p:nvPr>
            <p:ph type="body" sz="quarter" idx="11"/>
          </p:nvPr>
        </p:nvSpPr>
        <p:spPr>
          <a:xfrm>
            <a:off x="534988" y="2654300"/>
            <a:ext cx="5091455" cy="1104900"/>
          </a:xfrm>
          <a:prstGeom prst="rect">
            <a:avLst/>
          </a:prstGeom>
        </p:spPr>
        <p:txBody>
          <a:bodyPr/>
          <a:lstStyle>
            <a:lvl1pPr marL="0" indent="0">
              <a:buNone/>
              <a:defRPr lang="en-US" sz="3600" kern="1200" baseline="0" dirty="0">
                <a:solidFill>
                  <a:srgbClr val="19458C"/>
                </a:solidFill>
                <a:latin typeface="+mj-lt"/>
                <a:ea typeface="+mj-ea"/>
                <a:cs typeface="+mj-cs"/>
              </a:defRPr>
            </a:lvl1pPr>
          </a:lstStyle>
          <a:p>
            <a:pPr lvl="0"/>
            <a:r>
              <a:rPr lang="en-US" dirty="0"/>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spTree>
    <p:extLst>
      <p:ext uri="{BB962C8B-B14F-4D97-AF65-F5344CB8AC3E}">
        <p14:creationId xmlns:p14="http://schemas.microsoft.com/office/powerpoint/2010/main" val="2666021479"/>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8" y="0"/>
            <a:ext cx="12186584" cy="6858000"/>
          </a:xfrm>
          <a:prstGeom prst="rect">
            <a:avLst/>
          </a:prstGeom>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706451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65007"/>
          <a:stretch/>
        </p:blipFill>
        <p:spPr>
          <a:xfrm>
            <a:off x="2708" y="0"/>
            <a:ext cx="4264492" cy="6858000"/>
          </a:xfrm>
          <a:prstGeom prst="rect">
            <a:avLst/>
          </a:prstGeom>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2399170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65882"/>
          <a:stretch/>
        </p:blipFill>
        <p:spPr>
          <a:xfrm>
            <a:off x="2708" y="0"/>
            <a:ext cx="4157812" cy="6858000"/>
          </a:xfrm>
          <a:prstGeom prst="rect">
            <a:avLst/>
          </a:prstGeom>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1482978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65632"/>
          <a:stretch/>
        </p:blipFill>
        <p:spPr>
          <a:xfrm>
            <a:off x="2708" y="0"/>
            <a:ext cx="4188292" cy="6858000"/>
          </a:xfrm>
          <a:prstGeom prst="rect">
            <a:avLst/>
          </a:prstGeom>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41625122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65382"/>
          <a:stretch/>
        </p:blipFill>
        <p:spPr>
          <a:xfrm>
            <a:off x="2708" y="0"/>
            <a:ext cx="4218772" cy="6858000"/>
          </a:xfrm>
          <a:prstGeom prst="rect">
            <a:avLst/>
          </a:prstGeom>
        </p:spPr>
      </p:pic>
      <p:cxnSp>
        <p:nvCxnSpPr>
          <p:cNvPr id="5" name="Straight Connector 4">
            <a:extLst>
              <a:ext uri="{FF2B5EF4-FFF2-40B4-BE49-F238E27FC236}">
                <a16:creationId xmlns:a16="http://schemas.microsoft.com/office/drawing/2014/main" id="{4616CB07-D819-4005-9EF6-2338BBA1707A}"/>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362233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cxnSp>
        <p:nvCxnSpPr>
          <p:cNvPr id="8" name="Straight Connector 7">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10"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62533" y="5737706"/>
            <a:ext cx="2629855" cy="733056"/>
          </a:xfrm>
          <a:prstGeom prst="rect">
            <a:avLst/>
          </a:prstGeom>
        </p:spPr>
      </p:pic>
    </p:spTree>
    <p:extLst>
      <p:ext uri="{BB962C8B-B14F-4D97-AF65-F5344CB8AC3E}">
        <p14:creationId xmlns:p14="http://schemas.microsoft.com/office/powerpoint/2010/main" val="1369861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cxnSp>
        <p:nvCxnSpPr>
          <p:cNvPr id="7" name="Straight Connector 6">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9"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11" name="Picture 18" descr="orthofix-stacked-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80625" y="357638"/>
            <a:ext cx="16891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62533" y="5737706"/>
            <a:ext cx="2629855" cy="733056"/>
          </a:xfrm>
          <a:prstGeom prst="rect">
            <a:avLst/>
          </a:prstGeom>
        </p:spPr>
      </p:pic>
    </p:spTree>
    <p:extLst>
      <p:ext uri="{BB962C8B-B14F-4D97-AF65-F5344CB8AC3E}">
        <p14:creationId xmlns:p14="http://schemas.microsoft.com/office/powerpoint/2010/main" val="494927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cxnSp>
        <p:nvCxnSpPr>
          <p:cNvPr id="6" name="Straight Connector 5">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8"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10" name="Picture 22" descr="ConMed_Linvatec.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985702" y="377934"/>
            <a:ext cx="1754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62533" y="5737706"/>
            <a:ext cx="2629855" cy="733056"/>
          </a:xfrm>
          <a:prstGeom prst="rect">
            <a:avLst/>
          </a:prstGeom>
        </p:spPr>
      </p:pic>
    </p:spTree>
    <p:extLst>
      <p:ext uri="{BB962C8B-B14F-4D97-AF65-F5344CB8AC3E}">
        <p14:creationId xmlns:p14="http://schemas.microsoft.com/office/powerpoint/2010/main" val="216884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cxnSp>
        <p:nvCxnSpPr>
          <p:cNvPr id="8" name="Straight Connector 7">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10"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62533" y="5737706"/>
            <a:ext cx="2629855" cy="733056"/>
          </a:xfrm>
          <a:prstGeom prst="rect">
            <a:avLst/>
          </a:prstGeom>
        </p:spPr>
      </p:pic>
    </p:spTree>
    <p:extLst>
      <p:ext uri="{BB962C8B-B14F-4D97-AF65-F5344CB8AC3E}">
        <p14:creationId xmlns:p14="http://schemas.microsoft.com/office/powerpoint/2010/main" val="1255645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77" y="-1"/>
            <a:ext cx="12268653" cy="6859333"/>
          </a:xfrm>
          <a:prstGeom prst="rect">
            <a:avLst/>
          </a:prstGeom>
        </p:spPr>
      </p:pic>
      <p:cxnSp>
        <p:nvCxnSpPr>
          <p:cNvPr id="8" name="Straight Connector 7">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10"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62533" y="5737706"/>
            <a:ext cx="2629855" cy="733056"/>
          </a:xfrm>
          <a:prstGeom prst="rect">
            <a:avLst/>
          </a:prstGeom>
        </p:spPr>
      </p:pic>
    </p:spTree>
    <p:extLst>
      <p:ext uri="{BB962C8B-B14F-4D97-AF65-F5344CB8AC3E}">
        <p14:creationId xmlns:p14="http://schemas.microsoft.com/office/powerpoint/2010/main" val="3726929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pt3: Corp">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1081554"/>
            <a:ext cx="4191991" cy="1155741"/>
          </a:xfrm>
          <a:prstGeom prst="rect">
            <a:avLst/>
          </a:prstGeom>
        </p:spPr>
      </p:pic>
      <p:sp>
        <p:nvSpPr>
          <p:cNvPr id="7"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baseline="0" dirty="0">
                <a:solidFill>
                  <a:srgbClr val="0071CE"/>
                </a:solidFill>
                <a:latin typeface="+mj-lt"/>
                <a:ea typeface="+mj-ea"/>
                <a:cs typeface="+mj-cs"/>
              </a:defRPr>
            </a:lvl1pPr>
            <a:lvl2pPr>
              <a:defRPr sz="2000"/>
            </a:lvl2pPr>
          </a:lstStyle>
          <a:p>
            <a:pPr lvl="0"/>
            <a:r>
              <a:rPr lang="en-US" dirty="0"/>
              <a:t>Edit Master text styles</a:t>
            </a:r>
          </a:p>
          <a:p>
            <a:pPr lvl="1"/>
            <a:r>
              <a:rPr lang="en-US" dirty="0"/>
              <a:t>Second level</a:t>
            </a:r>
          </a:p>
        </p:txBody>
      </p:sp>
      <p:sp>
        <p:nvSpPr>
          <p:cNvPr id="9" name="Text Placeholder 5"/>
          <p:cNvSpPr>
            <a:spLocks noGrp="1"/>
          </p:cNvSpPr>
          <p:nvPr>
            <p:ph type="body" sz="quarter" idx="11"/>
          </p:nvPr>
        </p:nvSpPr>
        <p:spPr>
          <a:xfrm>
            <a:off x="534988" y="2654300"/>
            <a:ext cx="5091455" cy="1104900"/>
          </a:xfrm>
          <a:prstGeom prst="rect">
            <a:avLst/>
          </a:prstGeom>
        </p:spPr>
        <p:txBody>
          <a:bodyPr/>
          <a:lstStyle>
            <a:lvl1pPr marL="0" indent="0">
              <a:buNone/>
              <a:defRPr lang="en-US" sz="3600" kern="1200" baseline="0" dirty="0">
                <a:solidFill>
                  <a:srgbClr val="19458C"/>
                </a:solidFill>
                <a:latin typeface="+mj-lt"/>
                <a:ea typeface="+mj-ea"/>
                <a:cs typeface="+mj-cs"/>
              </a:defRPr>
            </a:lvl1pPr>
          </a:lstStyle>
          <a:p>
            <a:pPr lvl="0"/>
            <a:r>
              <a:rPr lang="en-US" dirty="0"/>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spTree>
    <p:extLst>
      <p:ext uri="{BB962C8B-B14F-4D97-AF65-F5344CB8AC3E}">
        <p14:creationId xmlns:p14="http://schemas.microsoft.com/office/powerpoint/2010/main" val="934770611"/>
      </p:ext>
    </p:extLst>
  </p:cSld>
  <p:clrMapOvr>
    <a:masterClrMapping/>
  </p:clrMapOvr>
  <p:hf sldNum="0"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10" y="0"/>
            <a:ext cx="12212210" cy="6858000"/>
          </a:xfrm>
          <a:prstGeom prst="rect">
            <a:avLst/>
          </a:prstGeom>
        </p:spPr>
      </p:pic>
      <p:cxnSp>
        <p:nvCxnSpPr>
          <p:cNvPr id="9" name="Straight Connector 8">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11"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62533" y="5737706"/>
            <a:ext cx="2629855" cy="733056"/>
          </a:xfrm>
          <a:prstGeom prst="rect">
            <a:avLst/>
          </a:prstGeom>
        </p:spPr>
      </p:pic>
    </p:spTree>
    <p:extLst>
      <p:ext uri="{BB962C8B-B14F-4D97-AF65-F5344CB8AC3E}">
        <p14:creationId xmlns:p14="http://schemas.microsoft.com/office/powerpoint/2010/main" val="1978346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10" y="-56445"/>
            <a:ext cx="12357785" cy="6953956"/>
          </a:xfrm>
          <a:prstGeom prst="rect">
            <a:avLst/>
          </a:prstGeom>
        </p:spPr>
      </p:pic>
      <p:cxnSp>
        <p:nvCxnSpPr>
          <p:cNvPr id="11" name="Straight Connector 10">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userDrawn="1"/>
        </p:nvSpPr>
        <p:spPr>
          <a:xfrm>
            <a:off x="4130039" y="2644090"/>
            <a:ext cx="6120865" cy="1083848"/>
          </a:xfrm>
          <a:prstGeom prst="rect">
            <a:avLst/>
          </a:prstGeom>
        </p:spPr>
        <p:txBody>
          <a:bodyPr anchor="b" anchorCtr="0">
            <a:noAutofit/>
          </a:bodyPr>
          <a:lstStyle>
            <a:lvl1pPr algn="l" defTabSz="914400" rtl="0" eaLnBrk="1" latinLnBrk="0" hangingPunct="1">
              <a:lnSpc>
                <a:spcPct val="90000"/>
              </a:lnSpc>
              <a:spcBef>
                <a:spcPct val="0"/>
              </a:spcBef>
              <a:buNone/>
              <a:defRPr sz="3600" kern="1200">
                <a:solidFill>
                  <a:schemeClr val="accent3">
                    <a:lumMod val="75000"/>
                  </a:schemeClr>
                </a:solidFill>
                <a:latin typeface="+mj-lt"/>
                <a:ea typeface="+mj-ea"/>
                <a:cs typeface="+mj-cs"/>
              </a:defRPr>
            </a:lvl1pPr>
          </a:lstStyle>
          <a:p>
            <a:pPr fontAlgn="auto">
              <a:spcAft>
                <a:spcPts val="0"/>
              </a:spcAft>
            </a:pPr>
            <a:r>
              <a:rPr lang="en-US" dirty="0">
                <a:solidFill>
                  <a:schemeClr val="bg1"/>
                </a:solidFill>
              </a:rPr>
              <a:t>Click to edit Master title style</a:t>
            </a:r>
          </a:p>
        </p:txBody>
      </p:sp>
      <p:sp>
        <p:nvSpPr>
          <p:cNvPr id="13" name="Text Placeholder 8"/>
          <p:cNvSpPr txBox="1">
            <a:spLocks/>
          </p:cNvSpPr>
          <p:nvPr userDrawn="1"/>
        </p:nvSpPr>
        <p:spPr>
          <a:xfrm>
            <a:off x="4141788" y="3878264"/>
            <a:ext cx="5938837" cy="396282"/>
          </a:xfrm>
          <a:prstGeom prst="rect">
            <a:avLst/>
          </a:prstGeom>
        </p:spPr>
        <p:txBody>
          <a:bodyPr/>
          <a:lstStyle>
            <a:lvl1pPr marL="0" indent="0" algn="l" defTabSz="914400" rtl="0" eaLnBrk="1" latinLnBrk="0" hangingPunct="1">
              <a:lnSpc>
                <a:spcPct val="90000"/>
              </a:lnSpc>
              <a:spcBef>
                <a:spcPts val="1000"/>
              </a:spcBef>
              <a:buFontTx/>
              <a:buNone/>
              <a:defRPr sz="18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solidFill>
                  <a:schemeClr val="bg1"/>
                </a:solidFill>
              </a:rPr>
              <a:t>Click to edit Master text styles</a:t>
            </a:r>
          </a:p>
        </p:txBody>
      </p:sp>
      <p:pic>
        <p:nvPicPr>
          <p:cNvPr id="14" name="Content Placeholder 6"/>
          <p:cNvPicPr>
            <a:picLocks noChangeAspect="1"/>
          </p:cNvPicPr>
          <p:nvPr userDrawn="1"/>
        </p:nvPicPr>
        <p:blipFill rotWithShape="1">
          <a:blip r:embed="rId3" cstate="print">
            <a:extLst>
              <a:ext uri="{28A0092B-C50C-407E-A947-70E740481C1C}">
                <a14:useLocalDpi xmlns:a14="http://schemas.microsoft.com/office/drawing/2010/main" val="0"/>
              </a:ext>
            </a:extLst>
          </a:blip>
          <a:srcRect l="21441" t="21307" r="21118" b="21253"/>
          <a:stretch/>
        </p:blipFill>
        <p:spPr>
          <a:xfrm>
            <a:off x="10080625" y="4803227"/>
            <a:ext cx="1886696" cy="1886696"/>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62533" y="346721"/>
            <a:ext cx="2629855" cy="733056"/>
          </a:xfrm>
          <a:prstGeom prst="rect">
            <a:avLst/>
          </a:prstGeom>
        </p:spPr>
      </p:pic>
    </p:spTree>
    <p:extLst>
      <p:ext uri="{BB962C8B-B14F-4D97-AF65-F5344CB8AC3E}">
        <p14:creationId xmlns:p14="http://schemas.microsoft.com/office/powerpoint/2010/main" val="86801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148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B4FFB8C8-7794-4C5B-B4D1-E38F34A7D6A5}"/>
              </a:ext>
            </a:extLst>
          </p:cNvPr>
          <p:cNvCxnSpPr/>
          <p:nvPr userDrawn="1"/>
        </p:nvCxnSpPr>
        <p:spPr>
          <a:xfrm>
            <a:off x="4262438" y="3787775"/>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8763" y="6192838"/>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chemeClr val="accent3">
                    <a:lumMod val="75000"/>
                  </a:schemeClr>
                </a:solidFill>
              </a:defRPr>
            </a:lvl1pPr>
          </a:lstStyle>
          <a:p>
            <a:r>
              <a:rPr lang="en-US"/>
              <a:t>Click to edit Master title style</a:t>
            </a:r>
            <a:endParaRPr lang="en-US" dirty="0"/>
          </a:p>
        </p:txBody>
      </p:sp>
      <p:sp>
        <p:nvSpPr>
          <p:cNvPr id="12" name="Text Placeholder 8"/>
          <p:cNvSpPr>
            <a:spLocks noGrp="1"/>
          </p:cNvSpPr>
          <p:nvPr>
            <p:ph type="body" sz="quarter" idx="10"/>
          </p:nvPr>
        </p:nvSpPr>
        <p:spPr>
          <a:xfrm>
            <a:off x="4141788" y="3878264"/>
            <a:ext cx="5938837" cy="396282"/>
          </a:xfrm>
          <a:prstGeom prst="rect">
            <a:avLst/>
          </a:prstGeom>
        </p:spPr>
        <p:txBody>
          <a:bodyPr/>
          <a:lstStyle>
            <a:lvl1pPr marL="0" indent="0">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97504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148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5D83DF13-AC9B-4162-98D3-D1487D33EC6E}"/>
              </a:ext>
            </a:extLst>
          </p:cNvPr>
          <p:cNvCxnSpPr/>
          <p:nvPr userDrawn="1"/>
        </p:nvCxnSpPr>
        <p:spPr>
          <a:xfrm>
            <a:off x="4262438" y="3787775"/>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8763" y="6192838"/>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chemeClr val="accent3">
                    <a:lumMod val="75000"/>
                  </a:schemeClr>
                </a:solidFill>
              </a:defRPr>
            </a:lvl1pPr>
          </a:lstStyle>
          <a:p>
            <a:r>
              <a:rPr lang="en-US"/>
              <a:t>Click to edit Master title style</a:t>
            </a:r>
            <a:endParaRPr lang="en-US" dirty="0"/>
          </a:p>
        </p:txBody>
      </p:sp>
      <p:sp>
        <p:nvSpPr>
          <p:cNvPr id="13" name="Text Placeholder 8"/>
          <p:cNvSpPr>
            <a:spLocks noGrp="1"/>
          </p:cNvSpPr>
          <p:nvPr>
            <p:ph type="body" sz="quarter" idx="10"/>
          </p:nvPr>
        </p:nvSpPr>
        <p:spPr>
          <a:xfrm>
            <a:off x="4141788" y="3878264"/>
            <a:ext cx="5938837" cy="396282"/>
          </a:xfrm>
          <a:prstGeom prst="rect">
            <a:avLst/>
          </a:prstGeom>
        </p:spPr>
        <p:txBody>
          <a:bodyPr/>
          <a:lstStyle>
            <a:lvl1pPr marL="0" indent="0">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1940947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148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55112029-E418-4FEA-A1E7-AD2096FB6E8A}"/>
              </a:ext>
            </a:extLst>
          </p:cNvPr>
          <p:cNvCxnSpPr/>
          <p:nvPr userDrawn="1"/>
        </p:nvCxnSpPr>
        <p:spPr>
          <a:xfrm>
            <a:off x="4262438" y="3787775"/>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8763" y="6192838"/>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chemeClr val="accent3">
                    <a:lumMod val="75000"/>
                  </a:schemeClr>
                </a:solidFill>
              </a:defRPr>
            </a:lvl1pPr>
          </a:lstStyle>
          <a:p>
            <a:r>
              <a:rPr lang="en-US"/>
              <a:t>Click to edit Master title style</a:t>
            </a:r>
            <a:endParaRPr lang="en-US" dirty="0"/>
          </a:p>
        </p:txBody>
      </p:sp>
      <p:sp>
        <p:nvSpPr>
          <p:cNvPr id="12" name="Text Placeholder 8"/>
          <p:cNvSpPr>
            <a:spLocks noGrp="1"/>
          </p:cNvSpPr>
          <p:nvPr>
            <p:ph type="body" sz="quarter" idx="10"/>
          </p:nvPr>
        </p:nvSpPr>
        <p:spPr>
          <a:xfrm>
            <a:off x="4141788" y="3878264"/>
            <a:ext cx="5938837" cy="396282"/>
          </a:xfrm>
          <a:prstGeom prst="rect">
            <a:avLst/>
          </a:prstGeom>
        </p:spPr>
        <p:txBody>
          <a:bodyPr/>
          <a:lstStyle>
            <a:lvl1pPr marL="0" indent="0">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2113989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148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DA347DA5-44CD-4976-80BE-53F4FB2F63F5}"/>
              </a:ext>
            </a:extLst>
          </p:cNvPr>
          <p:cNvCxnSpPr/>
          <p:nvPr userDrawn="1"/>
        </p:nvCxnSpPr>
        <p:spPr>
          <a:xfrm>
            <a:off x="4262438" y="3787775"/>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8763" y="6192838"/>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chemeClr val="accent3">
                    <a:lumMod val="75000"/>
                  </a:schemeClr>
                </a:solidFill>
              </a:defRPr>
            </a:lvl1pPr>
          </a:lstStyle>
          <a:p>
            <a:r>
              <a:rPr lang="en-US"/>
              <a:t>Click to edit Master title style</a:t>
            </a:r>
            <a:endParaRPr lang="en-US" dirty="0"/>
          </a:p>
        </p:txBody>
      </p:sp>
      <p:sp>
        <p:nvSpPr>
          <p:cNvPr id="10" name="Text Placeholder 8"/>
          <p:cNvSpPr>
            <a:spLocks noGrp="1"/>
          </p:cNvSpPr>
          <p:nvPr>
            <p:ph type="body" sz="quarter" idx="10"/>
          </p:nvPr>
        </p:nvSpPr>
        <p:spPr>
          <a:xfrm>
            <a:off x="4141788" y="3878264"/>
            <a:ext cx="5938837" cy="396282"/>
          </a:xfrm>
          <a:prstGeom prst="rect">
            <a:avLst/>
          </a:prstGeom>
        </p:spPr>
        <p:txBody>
          <a:bodyPr/>
          <a:lstStyle>
            <a:lvl1pPr marL="0" indent="0">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513526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4409812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Tree>
    <p:extLst>
      <p:ext uri="{BB962C8B-B14F-4D97-AF65-F5344CB8AC3E}">
        <p14:creationId xmlns:p14="http://schemas.microsoft.com/office/powerpoint/2010/main" val="35651267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E285B67-0F44-4C6D-A9DE-4434BEE3236B}"/>
              </a:ext>
            </a:extLst>
          </p:cNvPr>
          <p:cNvCxnSpPr/>
          <p:nvPr userDrawn="1"/>
        </p:nvCxnSpPr>
        <p:spPr>
          <a:xfrm>
            <a:off x="838200" y="3509963"/>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1030287"/>
            <a:ext cx="9144000" cy="2387600"/>
          </a:xfrm>
          <a:prstGeom prst="rect">
            <a:avLst/>
          </a:prstGeom>
        </p:spPr>
        <p:txBody>
          <a:bodyPr anchor="b"/>
          <a:lstStyle>
            <a:lvl1pPr algn="ctr">
              <a:defRPr sz="6000" cap="none" baseline="0">
                <a:solidFill>
                  <a:srgbClr val="19458C"/>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237152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7E861C0-063A-4C0B-B5AD-59812281DAB4}"/>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362487"/>
            <a:ext cx="10515600" cy="3632640"/>
          </a:xfrm>
          <a:prstGeom prst="rect">
            <a:avLst/>
          </a:prstGeom>
        </p:spPr>
        <p:txBody>
          <a:bodyPr/>
          <a:lstStyle>
            <a:lvl1pPr>
              <a:defRPr>
                <a:solidFill>
                  <a:srgbClr val="19458C"/>
                </a:solidFill>
              </a:defRPr>
            </a:lvl1pPr>
            <a:lvl2pPr>
              <a:defRPr>
                <a:solidFill>
                  <a:srgbClr val="0071CE"/>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83975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pt 4: Corp">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388" y="1081554"/>
            <a:ext cx="4191991" cy="1155741"/>
          </a:xfrm>
          <a:prstGeom prst="rect">
            <a:avLst/>
          </a:prstGeom>
        </p:spPr>
      </p:pic>
      <p:sp>
        <p:nvSpPr>
          <p:cNvPr id="7" name="Text Placeholder 7"/>
          <p:cNvSpPr>
            <a:spLocks noGrp="1"/>
          </p:cNvSpPr>
          <p:nvPr>
            <p:ph type="body" sz="quarter" idx="12"/>
          </p:nvPr>
        </p:nvSpPr>
        <p:spPr>
          <a:xfrm>
            <a:off x="534988" y="3913742"/>
            <a:ext cx="4860796" cy="714375"/>
          </a:xfrm>
          <a:prstGeom prst="rect">
            <a:avLst/>
          </a:prstGeom>
        </p:spPr>
        <p:txBody>
          <a:bodyPr/>
          <a:lstStyle>
            <a:lvl1pPr marL="0" indent="0" algn="l" defTabSz="914400" rtl="0" eaLnBrk="1" fontAlgn="auto" latinLnBrk="0" hangingPunct="1">
              <a:lnSpc>
                <a:spcPct val="90000"/>
              </a:lnSpc>
              <a:spcBef>
                <a:spcPct val="0"/>
              </a:spcBef>
              <a:spcAft>
                <a:spcPts val="0"/>
              </a:spcAft>
              <a:buNone/>
              <a:defRPr lang="en-US" sz="2000" kern="1200" baseline="0" dirty="0">
                <a:solidFill>
                  <a:srgbClr val="0071CE"/>
                </a:solidFill>
                <a:latin typeface="+mj-lt"/>
                <a:ea typeface="+mj-ea"/>
                <a:cs typeface="+mj-cs"/>
              </a:defRPr>
            </a:lvl1pPr>
            <a:lvl2pPr>
              <a:defRPr sz="2000"/>
            </a:lvl2pPr>
          </a:lstStyle>
          <a:p>
            <a:pPr lvl="0"/>
            <a:r>
              <a:rPr lang="en-US" dirty="0"/>
              <a:t>Edit Master text styles</a:t>
            </a:r>
          </a:p>
          <a:p>
            <a:pPr lvl="1"/>
            <a:r>
              <a:rPr lang="en-US" dirty="0"/>
              <a:t>Second level</a:t>
            </a:r>
          </a:p>
        </p:txBody>
      </p:sp>
      <p:sp>
        <p:nvSpPr>
          <p:cNvPr id="9" name="Text Placeholder 5"/>
          <p:cNvSpPr>
            <a:spLocks noGrp="1"/>
          </p:cNvSpPr>
          <p:nvPr>
            <p:ph type="body" sz="quarter" idx="11"/>
          </p:nvPr>
        </p:nvSpPr>
        <p:spPr>
          <a:xfrm>
            <a:off x="534988" y="2654300"/>
            <a:ext cx="5091455" cy="1104900"/>
          </a:xfrm>
          <a:prstGeom prst="rect">
            <a:avLst/>
          </a:prstGeom>
        </p:spPr>
        <p:txBody>
          <a:bodyPr/>
          <a:lstStyle>
            <a:lvl1pPr marL="0" indent="0">
              <a:buNone/>
              <a:defRPr lang="en-US" sz="3600" kern="1200" baseline="0" dirty="0">
                <a:solidFill>
                  <a:srgbClr val="19458C"/>
                </a:solidFill>
                <a:latin typeface="+mj-lt"/>
                <a:ea typeface="+mj-ea"/>
                <a:cs typeface="+mj-cs"/>
              </a:defRPr>
            </a:lvl1pPr>
          </a:lstStyle>
          <a:p>
            <a:pPr lvl="0"/>
            <a:r>
              <a:rPr lang="en-US" dirty="0"/>
              <a:t>Edit Master text styles</a:t>
            </a:r>
          </a:p>
        </p:txBody>
      </p:sp>
      <p:sp>
        <p:nvSpPr>
          <p:cNvPr id="10" name="Content Placeholder 15"/>
          <p:cNvSpPr>
            <a:spLocks noGrp="1"/>
          </p:cNvSpPr>
          <p:nvPr>
            <p:ph sz="quarter" idx="13"/>
          </p:nvPr>
        </p:nvSpPr>
        <p:spPr>
          <a:xfrm>
            <a:off x="534988" y="4843463"/>
            <a:ext cx="2200275" cy="247521"/>
          </a:xfrm>
          <a:prstGeom prst="rect">
            <a:avLst/>
          </a:prstGeom>
        </p:spPr>
        <p:txBody>
          <a:bodyPr/>
          <a:lstStyle>
            <a:lvl1pPr marL="0" indent="0">
              <a:buNone/>
              <a:defRPr lang="en-US" sz="1200" kern="1200" dirty="0">
                <a:solidFill>
                  <a:schemeClr val="tx1">
                    <a:tint val="75000"/>
                  </a:schemeClr>
                </a:solidFill>
                <a:latin typeface="Calibri" panose="020F0502020204030204" pitchFamily="34" charset="0"/>
                <a:ea typeface="+mn-ea"/>
                <a:cs typeface="+mn-cs"/>
              </a:defRPr>
            </a:lvl1pPr>
          </a:lstStyle>
          <a:p>
            <a:pPr lvl="0"/>
            <a:r>
              <a:rPr lang="en-US"/>
              <a:t>Edit Master text styles</a:t>
            </a:r>
          </a:p>
        </p:txBody>
      </p:sp>
    </p:spTree>
    <p:extLst>
      <p:ext uri="{BB962C8B-B14F-4D97-AF65-F5344CB8AC3E}">
        <p14:creationId xmlns:p14="http://schemas.microsoft.com/office/powerpoint/2010/main" val="2260783702"/>
      </p:ext>
    </p:extLst>
  </p:cSld>
  <p:clrMapOvr>
    <a:masterClrMapping/>
  </p:clrMapOvr>
  <p:hf sldNum="0" hdr="0" ft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404819A-58BF-43E4-A5F5-8448D62F021B}"/>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838200" y="1375459"/>
            <a:ext cx="5181600" cy="4351338"/>
          </a:xfrm>
          <a:prstGeom prst="rect">
            <a:avLst/>
          </a:prstGeom>
        </p:spPr>
        <p:txBody>
          <a:bodyPr/>
          <a:lstStyle>
            <a:lvl1pPr>
              <a:defRPr>
                <a:solidFill>
                  <a:srgbClr val="19458C"/>
                </a:solidFill>
              </a:defRPr>
            </a:lvl1pPr>
            <a:lvl2pPr>
              <a:defRPr>
                <a:solidFill>
                  <a:srgbClr val="0071CE"/>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75459"/>
            <a:ext cx="5181600" cy="4351338"/>
          </a:xfrm>
          <a:prstGeom prst="rect">
            <a:avLst/>
          </a:prstGeom>
        </p:spPr>
        <p:txBody>
          <a:bodyPr/>
          <a:lstStyle>
            <a:lvl1pPr>
              <a:defRPr>
                <a:solidFill>
                  <a:srgbClr val="19458C"/>
                </a:solidFill>
              </a:defRPr>
            </a:lvl1pPr>
            <a:lvl2pPr>
              <a:defRPr>
                <a:solidFill>
                  <a:srgbClr val="0071CE"/>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54851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712C799-6DFB-4B57-9D47-4625399858B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39788" y="1395193"/>
            <a:ext cx="5157787" cy="823912"/>
          </a:xfrm>
          <a:prstGeom prst="rect">
            <a:avLst/>
          </a:prstGeom>
        </p:spPr>
        <p:txBody>
          <a:bodyPr anchor="b"/>
          <a:lstStyle>
            <a:lvl1pPr marL="342900" indent="-342900">
              <a:buFont typeface="Arial" panose="020B0604020202020204" pitchFamily="34" charset="0"/>
              <a:buChar char="•"/>
              <a:defRPr sz="2800" b="1">
                <a:solidFill>
                  <a:srgbClr val="1945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95752" y="2219105"/>
            <a:ext cx="4703347" cy="3684588"/>
          </a:xfrm>
          <a:prstGeom prst="rect">
            <a:avLst/>
          </a:prstGeom>
        </p:spPr>
        <p:txBody>
          <a:bodyPr/>
          <a:lstStyle>
            <a:lvl1pPr marL="0" indent="0">
              <a:buNone/>
              <a:defRPr sz="2400">
                <a:solidFill>
                  <a:schemeClr val="bg2">
                    <a:lumMod val="25000"/>
                  </a:schemeClr>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13"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14" name="Text Placeholder 2"/>
          <p:cNvSpPr>
            <a:spLocks noGrp="1"/>
          </p:cNvSpPr>
          <p:nvPr>
            <p:ph type="body" idx="10"/>
          </p:nvPr>
        </p:nvSpPr>
        <p:spPr>
          <a:xfrm>
            <a:off x="6326188" y="1395193"/>
            <a:ext cx="5157787" cy="823912"/>
          </a:xfrm>
          <a:prstGeom prst="rect">
            <a:avLst/>
          </a:prstGeom>
        </p:spPr>
        <p:txBody>
          <a:bodyPr anchor="b"/>
          <a:lstStyle>
            <a:lvl1pPr marL="342900" indent="-342900">
              <a:buFont typeface="Arial" panose="020B0604020202020204" pitchFamily="34" charset="0"/>
              <a:buChar char="•"/>
              <a:defRPr sz="2800" b="1">
                <a:solidFill>
                  <a:srgbClr val="1945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11"/>
          </p:nvPr>
        </p:nvSpPr>
        <p:spPr>
          <a:xfrm>
            <a:off x="6682152" y="2219105"/>
            <a:ext cx="4703347" cy="3684588"/>
          </a:xfrm>
          <a:prstGeom prst="rect">
            <a:avLst/>
          </a:prstGeom>
        </p:spPr>
        <p:txBody>
          <a:bodyPr/>
          <a:lstStyle>
            <a:lvl1pPr marL="0" indent="0">
              <a:buNone/>
              <a:defRPr sz="2400">
                <a:solidFill>
                  <a:schemeClr val="bg2">
                    <a:lumMod val="25000"/>
                  </a:schemeClr>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9196965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6863BF3-A1AC-4FCA-BD44-59B0D46C333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83188" y="1665287"/>
            <a:ext cx="6172200" cy="4628509"/>
          </a:xfrm>
          <a:prstGeom prst="rect">
            <a:avLst/>
          </a:prstGeom>
        </p:spPr>
        <p:txBody>
          <a:bodyPr/>
          <a:lstStyle>
            <a:lvl1pPr>
              <a:defRPr sz="3200">
                <a:solidFill>
                  <a:srgbClr val="19458C"/>
                </a:solidFill>
              </a:defRPr>
            </a:lvl1pPr>
            <a:lvl2pPr>
              <a:defRPr sz="2800">
                <a:solidFill>
                  <a:srgbClr val="0071CE"/>
                </a:solidFill>
              </a:defRPr>
            </a:lvl2pPr>
            <a:lvl3pPr>
              <a:defRPr sz="2400">
                <a:solidFill>
                  <a:schemeClr val="bg2">
                    <a:lumMod val="25000"/>
                  </a:schemeClr>
                </a:solidFill>
              </a:defRPr>
            </a:lvl3pPr>
            <a:lvl4pPr>
              <a:defRPr sz="2000">
                <a:solidFill>
                  <a:schemeClr val="bg2">
                    <a:lumMod val="25000"/>
                  </a:schemeClr>
                </a:solidFill>
              </a:defRPr>
            </a:lvl4pPr>
            <a:lvl5pP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665287"/>
            <a:ext cx="3932237" cy="3811588"/>
          </a:xfrm>
          <a:prstGeom prst="rect">
            <a:avLst/>
          </a:prstGeom>
        </p:spPr>
        <p:txBody>
          <a:bodyPr/>
          <a:lstStyle>
            <a:lvl1pPr marL="0" indent="0">
              <a:buNone/>
              <a:defRPr sz="28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86019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Featur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CC22B3E-32B1-4D4C-8745-86F98CF75253}" type="slidenum">
              <a:rPr lang="en-US" smtClean="0"/>
              <a:pPr>
                <a:defRPr/>
              </a:pPr>
              <a:t>‹#›</a:t>
            </a:fld>
            <a:endParaRPr lang="en-US" dirty="0"/>
          </a:p>
        </p:txBody>
      </p:sp>
      <p:sp>
        <p:nvSpPr>
          <p:cNvPr id="5" name="Picture Placeholder 4"/>
          <p:cNvSpPr>
            <a:spLocks noGrp="1"/>
          </p:cNvSpPr>
          <p:nvPr>
            <p:ph type="pic" sz="quarter" idx="11"/>
          </p:nvPr>
        </p:nvSpPr>
        <p:spPr>
          <a:xfrm>
            <a:off x="951089" y="1454763"/>
            <a:ext cx="2355850" cy="2485059"/>
          </a:xfrm>
          <a:prstGeom prst="rect">
            <a:avLst/>
          </a:prstGeom>
        </p:spPr>
        <p:txBody>
          <a:bodyPr/>
          <a:lstStyle>
            <a:lvl1pPr>
              <a:defRPr>
                <a:solidFill>
                  <a:srgbClr val="19458C"/>
                </a:solidFill>
              </a:defRPr>
            </a:lvl1pPr>
          </a:lstStyle>
          <a:p>
            <a:endParaRPr lang="en-US" dirty="0"/>
          </a:p>
        </p:txBody>
      </p:sp>
      <p:cxnSp>
        <p:nvCxnSpPr>
          <p:cNvPr id="6" name="Straight Connector 5">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Meet Our Team</a:t>
            </a:r>
          </a:p>
        </p:txBody>
      </p:sp>
      <p:sp>
        <p:nvSpPr>
          <p:cNvPr id="12" name="Text Placeholder 11"/>
          <p:cNvSpPr>
            <a:spLocks noGrp="1"/>
          </p:cNvSpPr>
          <p:nvPr>
            <p:ph type="body" sz="quarter" idx="15" hasCustomPrompt="1"/>
          </p:nvPr>
        </p:nvSpPr>
        <p:spPr>
          <a:xfrm>
            <a:off x="951089" y="4357864"/>
            <a:ext cx="2355850" cy="360892"/>
          </a:xfrm>
          <a:prstGeom prst="rect">
            <a:avLst/>
          </a:prstGeom>
        </p:spPr>
        <p:txBody>
          <a:bodyPr/>
          <a:lstStyle>
            <a:lvl1pPr marL="0" indent="0">
              <a:buNone/>
              <a:defRPr sz="1800" b="1"/>
            </a:lvl1pPr>
          </a:lstStyle>
          <a:p>
            <a:pPr lvl="0"/>
            <a:r>
              <a:rPr lang="en-US" dirty="0"/>
              <a:t>Name Goes Here</a:t>
            </a:r>
          </a:p>
        </p:txBody>
      </p:sp>
      <p:sp>
        <p:nvSpPr>
          <p:cNvPr id="13" name="Text Placeholder 11"/>
          <p:cNvSpPr>
            <a:spLocks noGrp="1"/>
          </p:cNvSpPr>
          <p:nvPr>
            <p:ph type="body" sz="quarter" idx="16" hasCustomPrompt="1"/>
          </p:nvPr>
        </p:nvSpPr>
        <p:spPr>
          <a:xfrm>
            <a:off x="951089" y="4913053"/>
            <a:ext cx="2355850" cy="360892"/>
          </a:xfrm>
          <a:prstGeom prst="rect">
            <a:avLst/>
          </a:prstGeom>
        </p:spPr>
        <p:txBody>
          <a:bodyPr/>
          <a:lstStyle>
            <a:lvl1pPr marL="0" indent="0">
              <a:buNone/>
              <a:defRPr sz="1400" b="1">
                <a:solidFill>
                  <a:schemeClr val="bg2">
                    <a:lumMod val="25000"/>
                  </a:schemeClr>
                </a:solidFill>
              </a:defRPr>
            </a:lvl1pPr>
          </a:lstStyle>
          <a:p>
            <a:pPr lvl="0"/>
            <a:r>
              <a:rPr lang="en-US" dirty="0"/>
              <a:t>Title Goes Here</a:t>
            </a:r>
          </a:p>
        </p:txBody>
      </p:sp>
      <p:sp>
        <p:nvSpPr>
          <p:cNvPr id="14" name="Picture Placeholder 4"/>
          <p:cNvSpPr>
            <a:spLocks noGrp="1"/>
          </p:cNvSpPr>
          <p:nvPr>
            <p:ph type="pic" sz="quarter" idx="17"/>
          </p:nvPr>
        </p:nvSpPr>
        <p:spPr>
          <a:xfrm>
            <a:off x="3597275" y="1454763"/>
            <a:ext cx="2355850" cy="2485059"/>
          </a:xfrm>
          <a:prstGeom prst="rect">
            <a:avLst/>
          </a:prstGeom>
        </p:spPr>
        <p:txBody>
          <a:bodyPr/>
          <a:lstStyle>
            <a:lvl1pPr>
              <a:defRPr>
                <a:solidFill>
                  <a:srgbClr val="19458C"/>
                </a:solidFill>
              </a:defRPr>
            </a:lvl1pPr>
          </a:lstStyle>
          <a:p>
            <a:endParaRPr lang="en-US" dirty="0"/>
          </a:p>
        </p:txBody>
      </p:sp>
      <p:sp>
        <p:nvSpPr>
          <p:cNvPr id="15" name="Text Placeholder 11"/>
          <p:cNvSpPr>
            <a:spLocks noGrp="1"/>
          </p:cNvSpPr>
          <p:nvPr>
            <p:ph type="body" sz="quarter" idx="18" hasCustomPrompt="1"/>
          </p:nvPr>
        </p:nvSpPr>
        <p:spPr>
          <a:xfrm>
            <a:off x="3597275" y="4357864"/>
            <a:ext cx="2355850" cy="360892"/>
          </a:xfrm>
          <a:prstGeom prst="rect">
            <a:avLst/>
          </a:prstGeom>
        </p:spPr>
        <p:txBody>
          <a:bodyPr/>
          <a:lstStyle>
            <a:lvl1pPr marL="0" indent="0">
              <a:buNone/>
              <a:defRPr sz="1800" b="1"/>
            </a:lvl1pPr>
          </a:lstStyle>
          <a:p>
            <a:pPr lvl="0"/>
            <a:r>
              <a:rPr lang="en-US" dirty="0"/>
              <a:t>Name Goes Here</a:t>
            </a:r>
          </a:p>
        </p:txBody>
      </p:sp>
      <p:sp>
        <p:nvSpPr>
          <p:cNvPr id="16" name="Text Placeholder 11"/>
          <p:cNvSpPr>
            <a:spLocks noGrp="1"/>
          </p:cNvSpPr>
          <p:nvPr>
            <p:ph type="body" sz="quarter" idx="19" hasCustomPrompt="1"/>
          </p:nvPr>
        </p:nvSpPr>
        <p:spPr>
          <a:xfrm>
            <a:off x="3597275" y="4913053"/>
            <a:ext cx="2355850" cy="360892"/>
          </a:xfrm>
          <a:prstGeom prst="rect">
            <a:avLst/>
          </a:prstGeom>
        </p:spPr>
        <p:txBody>
          <a:bodyPr/>
          <a:lstStyle>
            <a:lvl1pPr marL="0" indent="0">
              <a:buNone/>
              <a:defRPr sz="1400" b="1">
                <a:solidFill>
                  <a:schemeClr val="bg2">
                    <a:lumMod val="25000"/>
                  </a:schemeClr>
                </a:solidFill>
              </a:defRPr>
            </a:lvl1pPr>
          </a:lstStyle>
          <a:p>
            <a:pPr lvl="0"/>
            <a:r>
              <a:rPr lang="en-US" dirty="0"/>
              <a:t>Title Goes Here</a:t>
            </a:r>
          </a:p>
        </p:txBody>
      </p:sp>
      <p:sp>
        <p:nvSpPr>
          <p:cNvPr id="17" name="Picture Placeholder 4"/>
          <p:cNvSpPr>
            <a:spLocks noGrp="1"/>
          </p:cNvSpPr>
          <p:nvPr>
            <p:ph type="pic" sz="quarter" idx="20"/>
          </p:nvPr>
        </p:nvSpPr>
        <p:spPr>
          <a:xfrm>
            <a:off x="6243461" y="1454763"/>
            <a:ext cx="2355850" cy="2485059"/>
          </a:xfrm>
          <a:prstGeom prst="rect">
            <a:avLst/>
          </a:prstGeom>
        </p:spPr>
        <p:txBody>
          <a:bodyPr/>
          <a:lstStyle>
            <a:lvl1pPr>
              <a:defRPr>
                <a:solidFill>
                  <a:srgbClr val="19458C"/>
                </a:solidFill>
              </a:defRPr>
            </a:lvl1pPr>
          </a:lstStyle>
          <a:p>
            <a:endParaRPr lang="en-US" dirty="0"/>
          </a:p>
        </p:txBody>
      </p:sp>
      <p:sp>
        <p:nvSpPr>
          <p:cNvPr id="18" name="Text Placeholder 11"/>
          <p:cNvSpPr>
            <a:spLocks noGrp="1"/>
          </p:cNvSpPr>
          <p:nvPr>
            <p:ph type="body" sz="quarter" idx="21" hasCustomPrompt="1"/>
          </p:nvPr>
        </p:nvSpPr>
        <p:spPr>
          <a:xfrm>
            <a:off x="6243461" y="4357864"/>
            <a:ext cx="2355850" cy="360892"/>
          </a:xfrm>
          <a:prstGeom prst="rect">
            <a:avLst/>
          </a:prstGeom>
        </p:spPr>
        <p:txBody>
          <a:bodyPr/>
          <a:lstStyle>
            <a:lvl1pPr marL="0" indent="0">
              <a:buNone/>
              <a:defRPr sz="1800" b="1"/>
            </a:lvl1pPr>
          </a:lstStyle>
          <a:p>
            <a:pPr lvl="0"/>
            <a:r>
              <a:rPr lang="en-US" dirty="0"/>
              <a:t>Name Goes Here</a:t>
            </a:r>
          </a:p>
        </p:txBody>
      </p:sp>
      <p:sp>
        <p:nvSpPr>
          <p:cNvPr id="19" name="Text Placeholder 11"/>
          <p:cNvSpPr>
            <a:spLocks noGrp="1"/>
          </p:cNvSpPr>
          <p:nvPr>
            <p:ph type="body" sz="quarter" idx="22" hasCustomPrompt="1"/>
          </p:nvPr>
        </p:nvSpPr>
        <p:spPr>
          <a:xfrm>
            <a:off x="6243461" y="4913053"/>
            <a:ext cx="2355850" cy="360892"/>
          </a:xfrm>
          <a:prstGeom prst="rect">
            <a:avLst/>
          </a:prstGeom>
        </p:spPr>
        <p:txBody>
          <a:bodyPr/>
          <a:lstStyle>
            <a:lvl1pPr marL="0" indent="0">
              <a:buNone/>
              <a:defRPr sz="1400" b="1">
                <a:solidFill>
                  <a:schemeClr val="bg2">
                    <a:lumMod val="25000"/>
                  </a:schemeClr>
                </a:solidFill>
              </a:defRPr>
            </a:lvl1pPr>
          </a:lstStyle>
          <a:p>
            <a:pPr lvl="0"/>
            <a:r>
              <a:rPr lang="en-US" dirty="0"/>
              <a:t>Title Goes Here</a:t>
            </a:r>
          </a:p>
        </p:txBody>
      </p:sp>
      <p:sp>
        <p:nvSpPr>
          <p:cNvPr id="20" name="Picture Placeholder 4"/>
          <p:cNvSpPr>
            <a:spLocks noGrp="1"/>
          </p:cNvSpPr>
          <p:nvPr>
            <p:ph type="pic" sz="quarter" idx="23"/>
          </p:nvPr>
        </p:nvSpPr>
        <p:spPr>
          <a:xfrm>
            <a:off x="8889647" y="1454763"/>
            <a:ext cx="2355850" cy="2485059"/>
          </a:xfrm>
          <a:prstGeom prst="rect">
            <a:avLst/>
          </a:prstGeom>
        </p:spPr>
        <p:txBody>
          <a:bodyPr/>
          <a:lstStyle>
            <a:lvl1pPr>
              <a:defRPr>
                <a:solidFill>
                  <a:srgbClr val="19458C"/>
                </a:solidFill>
              </a:defRPr>
            </a:lvl1pPr>
          </a:lstStyle>
          <a:p>
            <a:endParaRPr lang="en-US" dirty="0"/>
          </a:p>
        </p:txBody>
      </p:sp>
      <p:sp>
        <p:nvSpPr>
          <p:cNvPr id="21" name="Text Placeholder 11"/>
          <p:cNvSpPr>
            <a:spLocks noGrp="1"/>
          </p:cNvSpPr>
          <p:nvPr>
            <p:ph type="body" sz="quarter" idx="24" hasCustomPrompt="1"/>
          </p:nvPr>
        </p:nvSpPr>
        <p:spPr>
          <a:xfrm>
            <a:off x="8889647" y="4357864"/>
            <a:ext cx="2355850" cy="360892"/>
          </a:xfrm>
          <a:prstGeom prst="rect">
            <a:avLst/>
          </a:prstGeom>
        </p:spPr>
        <p:txBody>
          <a:bodyPr/>
          <a:lstStyle>
            <a:lvl1pPr marL="0" indent="0">
              <a:buNone/>
              <a:defRPr sz="1800" b="1"/>
            </a:lvl1pPr>
          </a:lstStyle>
          <a:p>
            <a:pPr lvl="0"/>
            <a:r>
              <a:rPr lang="en-US" dirty="0"/>
              <a:t>Name Goes Here</a:t>
            </a:r>
          </a:p>
        </p:txBody>
      </p:sp>
      <p:sp>
        <p:nvSpPr>
          <p:cNvPr id="22" name="Text Placeholder 11"/>
          <p:cNvSpPr>
            <a:spLocks noGrp="1"/>
          </p:cNvSpPr>
          <p:nvPr>
            <p:ph type="body" sz="quarter" idx="25" hasCustomPrompt="1"/>
          </p:nvPr>
        </p:nvSpPr>
        <p:spPr>
          <a:xfrm>
            <a:off x="8889647" y="4913053"/>
            <a:ext cx="2355850" cy="360892"/>
          </a:xfrm>
          <a:prstGeom prst="rect">
            <a:avLst/>
          </a:prstGeom>
        </p:spPr>
        <p:txBody>
          <a:bodyPr/>
          <a:lstStyle>
            <a:lvl1pPr marL="0" indent="0">
              <a:buNone/>
              <a:defRPr sz="1400" b="1">
                <a:solidFill>
                  <a:schemeClr val="bg2">
                    <a:lumMod val="25000"/>
                  </a:schemeClr>
                </a:solidFill>
              </a:defRPr>
            </a:lvl1pPr>
          </a:lstStyle>
          <a:p>
            <a:pPr lvl="0"/>
            <a:r>
              <a:rPr lang="en-US" dirty="0"/>
              <a:t>Title Goes Here</a:t>
            </a:r>
          </a:p>
        </p:txBody>
      </p:sp>
    </p:spTree>
    <p:extLst>
      <p:ext uri="{BB962C8B-B14F-4D97-AF65-F5344CB8AC3E}">
        <p14:creationId xmlns:p14="http://schemas.microsoft.com/office/powerpoint/2010/main" val="271763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o We Ar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MTF </a:t>
            </a:r>
            <a:r>
              <a:rPr lang="en-US" dirty="0" smtClean="0"/>
              <a:t>Biologics – Who We Are</a:t>
            </a:r>
            <a:endParaRPr lang="en-US" dirty="0"/>
          </a:p>
        </p:txBody>
      </p: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6" name="Content Placeholder 3"/>
          <p:cNvSpPr>
            <a:spLocks noGrp="1"/>
          </p:cNvSpPr>
          <p:nvPr>
            <p:ph idx="1"/>
          </p:nvPr>
        </p:nvSpPr>
        <p:spPr bwMode="auto">
          <a:xfrm>
            <a:off x="788988" y="1228725"/>
            <a:ext cx="10718800" cy="51720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2">
                    <a:lumMod val="25000"/>
                  </a:schemeClr>
                </a:solidFill>
              </a:defRPr>
            </a:lvl1pPr>
            <a:lvl2pPr>
              <a:defRPr>
                <a:solidFill>
                  <a:schemeClr val="bg2">
                    <a:lumMod val="25000"/>
                  </a:schemeClr>
                </a:solidFill>
              </a:defRPr>
            </a:lvl2pPr>
          </a:lstStyle>
          <a:p>
            <a:pPr>
              <a:defRPr/>
            </a:pPr>
            <a:r>
              <a:rPr lang="en-US" altLang="en-US" sz="2600" dirty="0">
                <a:solidFill>
                  <a:schemeClr val="tx1">
                    <a:lumMod val="65000"/>
                    <a:lumOff val="35000"/>
                  </a:schemeClr>
                </a:solidFill>
              </a:rPr>
              <a:t>MTF Biologics is a global nonprofit organization that saves and heals lives by honoring donated gifts, serving patients and advancing science.</a:t>
            </a:r>
          </a:p>
          <a:p>
            <a:pPr>
              <a:defRPr/>
            </a:pPr>
            <a:endParaRPr lang="en-US" altLang="en-US" sz="2200" dirty="0">
              <a:solidFill>
                <a:schemeClr val="tx1">
                  <a:lumMod val="65000"/>
                  <a:lumOff val="35000"/>
                </a:schemeClr>
              </a:solidFill>
            </a:endParaRPr>
          </a:p>
          <a:p>
            <a:pPr>
              <a:defRPr/>
            </a:pPr>
            <a:r>
              <a:rPr lang="en-US" altLang="en-US" sz="2600" dirty="0">
                <a:solidFill>
                  <a:schemeClr val="tx1">
                    <a:lumMod val="65000"/>
                    <a:lumOff val="35000"/>
                  </a:schemeClr>
                </a:solidFill>
              </a:rPr>
              <a:t>Upholding the highest standards, we provide exceptional service, resources and expertise to:</a:t>
            </a:r>
          </a:p>
          <a:p>
            <a:pPr lvl="1">
              <a:defRPr/>
            </a:pPr>
            <a:r>
              <a:rPr lang="en-US" altLang="en-US" sz="2200" dirty="0">
                <a:solidFill>
                  <a:schemeClr val="tx1">
                    <a:lumMod val="65000"/>
                    <a:lumOff val="35000"/>
                  </a:schemeClr>
                </a:solidFill>
              </a:rPr>
              <a:t>Donors and their loved ones who give the gift of donation</a:t>
            </a:r>
          </a:p>
          <a:p>
            <a:pPr lvl="1">
              <a:defRPr/>
            </a:pPr>
            <a:r>
              <a:rPr lang="en-US" altLang="en-US" sz="2200" dirty="0">
                <a:solidFill>
                  <a:schemeClr val="tx1">
                    <a:lumMod val="65000"/>
                    <a:lumOff val="35000"/>
                  </a:schemeClr>
                </a:solidFill>
              </a:rPr>
              <a:t>Patients who depend on tissue and organ transplants</a:t>
            </a:r>
          </a:p>
          <a:p>
            <a:pPr lvl="1">
              <a:defRPr/>
            </a:pPr>
            <a:r>
              <a:rPr lang="en-US" altLang="en-US" sz="2200" dirty="0">
                <a:solidFill>
                  <a:schemeClr val="tx1">
                    <a:lumMod val="65000"/>
                    <a:lumOff val="35000"/>
                  </a:schemeClr>
                </a:solidFill>
              </a:rPr>
              <a:t>Healthcare providers who care for donors and recipients</a:t>
            </a:r>
          </a:p>
          <a:p>
            <a:pPr lvl="1">
              <a:defRPr/>
            </a:pPr>
            <a:r>
              <a:rPr lang="en-US" altLang="en-US" sz="2200" dirty="0">
                <a:solidFill>
                  <a:schemeClr val="tx1">
                    <a:lumMod val="65000"/>
                    <a:lumOff val="35000"/>
                  </a:schemeClr>
                </a:solidFill>
              </a:rPr>
              <a:t>Clinicians and scientists advancing medicine through transplantation science and research</a:t>
            </a:r>
          </a:p>
          <a:p>
            <a:pPr eaLnBrk="1" hangingPunct="1">
              <a:defRPr/>
            </a:pPr>
            <a:endParaRPr lang="en-US" altLang="en-US" sz="2600" dirty="0"/>
          </a:p>
        </p:txBody>
      </p:sp>
    </p:spTree>
    <p:extLst>
      <p:ext uri="{BB962C8B-B14F-4D97-AF65-F5344CB8AC3E}">
        <p14:creationId xmlns:p14="http://schemas.microsoft.com/office/powerpoint/2010/main" val="14652860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at We Believ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6" name="Content Placeholder 3"/>
          <p:cNvSpPr>
            <a:spLocks noGrp="1"/>
          </p:cNvSpPr>
          <p:nvPr>
            <p:ph idx="1"/>
          </p:nvPr>
        </p:nvSpPr>
        <p:spPr bwMode="auto">
          <a:xfrm>
            <a:off x="788988" y="1228725"/>
            <a:ext cx="10515600" cy="51720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rgbClr val="19458C"/>
                </a:solidFill>
              </a:defRPr>
            </a:lvl1pPr>
          </a:lstStyle>
          <a:p>
            <a:pPr marL="0" indent="0">
              <a:spcAft>
                <a:spcPts val="600"/>
              </a:spcAft>
              <a:buFont typeface="Arial" panose="020B0604020202020204" pitchFamily="34" charset="0"/>
              <a:buNone/>
              <a:defRPr/>
            </a:pPr>
            <a:r>
              <a:rPr lang="en-US" altLang="en-US" sz="2600" dirty="0">
                <a:solidFill>
                  <a:schemeClr val="tx1">
                    <a:lumMod val="65000"/>
                    <a:lumOff val="35000"/>
                  </a:schemeClr>
                </a:solidFill>
              </a:rPr>
              <a:t>MTF Biologics believes:</a:t>
            </a:r>
          </a:p>
          <a:p>
            <a:pPr lvl="1">
              <a:spcAft>
                <a:spcPts val="600"/>
              </a:spcAft>
              <a:defRPr/>
            </a:pPr>
            <a:r>
              <a:rPr lang="en-US" altLang="en-US" sz="2200" dirty="0">
                <a:solidFill>
                  <a:schemeClr val="tx1">
                    <a:lumMod val="65000"/>
                    <a:lumOff val="35000"/>
                  </a:schemeClr>
                </a:solidFill>
              </a:rPr>
              <a:t>Tissue and organ transplantation, related research and innovation hold vast potential to save and heal lives</a:t>
            </a:r>
          </a:p>
          <a:p>
            <a:pPr lvl="1">
              <a:spcAft>
                <a:spcPts val="600"/>
              </a:spcAft>
              <a:defRPr/>
            </a:pPr>
            <a:r>
              <a:rPr lang="en-US" altLang="en-US" sz="2200" dirty="0">
                <a:solidFill>
                  <a:schemeClr val="tx1">
                    <a:lumMod val="65000"/>
                    <a:lumOff val="35000"/>
                  </a:schemeClr>
                </a:solidFill>
              </a:rPr>
              <a:t>Fully integrating service, science and advocacy unleashes our ability to improve healthcare and wellbeing for the future</a:t>
            </a:r>
          </a:p>
          <a:p>
            <a:pPr lvl="1">
              <a:spcAft>
                <a:spcPts val="600"/>
              </a:spcAft>
              <a:defRPr/>
            </a:pPr>
            <a:r>
              <a:rPr lang="en-US" altLang="en-US" sz="2200" dirty="0">
                <a:solidFill>
                  <a:schemeClr val="tx1">
                    <a:lumMod val="65000"/>
                    <a:lumOff val="35000"/>
                  </a:schemeClr>
                </a:solidFill>
              </a:rPr>
              <a:t>Restoring the body to health can rejuvenate the spirit</a:t>
            </a:r>
          </a:p>
        </p:txBody>
      </p:sp>
      <p:sp>
        <p:nvSpPr>
          <p:cNvPr id="9"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MTF </a:t>
            </a:r>
            <a:r>
              <a:rPr lang="en-US" dirty="0" smtClean="0"/>
              <a:t>Biologics – What We Believe</a:t>
            </a:r>
            <a:endParaRPr lang="en-US" dirty="0"/>
          </a:p>
        </p:txBody>
      </p:sp>
    </p:spTree>
    <p:extLst>
      <p:ext uri="{BB962C8B-B14F-4D97-AF65-F5344CB8AC3E}">
        <p14:creationId xmlns:p14="http://schemas.microsoft.com/office/powerpoint/2010/main" val="3576245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alue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9"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MTF </a:t>
            </a:r>
            <a:r>
              <a:rPr lang="en-US" dirty="0" smtClean="0"/>
              <a:t>Biologics - Values</a:t>
            </a:r>
            <a:endParaRPr lang="en-US" dirty="0"/>
          </a:p>
        </p:txBody>
      </p:sp>
      <p:sp>
        <p:nvSpPr>
          <p:cNvPr id="7" name="Content Placeholder 3"/>
          <p:cNvSpPr>
            <a:spLocks noGrp="1"/>
          </p:cNvSpPr>
          <p:nvPr>
            <p:ph idx="1"/>
          </p:nvPr>
        </p:nvSpPr>
        <p:spPr bwMode="auto">
          <a:xfrm>
            <a:off x="788988" y="1228725"/>
            <a:ext cx="10718800" cy="44910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Aft>
                <a:spcPts val="600"/>
              </a:spcAft>
              <a:buFont typeface="Arial" panose="020B0604020202020204" pitchFamily="34" charset="0"/>
              <a:buNone/>
              <a:defRPr/>
            </a:pPr>
            <a:r>
              <a:rPr lang="en-US" altLang="en-US" sz="2600" dirty="0">
                <a:solidFill>
                  <a:schemeClr val="tx1">
                    <a:lumMod val="65000"/>
                    <a:lumOff val="35000"/>
                  </a:schemeClr>
                </a:solidFill>
              </a:rPr>
              <a:t>At MTF Biologics, we:</a:t>
            </a:r>
            <a:endParaRPr lang="en-US" altLang="en-US" sz="2000" b="1" dirty="0">
              <a:solidFill>
                <a:schemeClr val="tx1">
                  <a:lumMod val="65000"/>
                  <a:lumOff val="35000"/>
                </a:schemeClr>
              </a:solidFill>
            </a:endParaRPr>
          </a:p>
          <a:p>
            <a:pPr lvl="1">
              <a:spcAft>
                <a:spcPts val="600"/>
              </a:spcAft>
              <a:defRPr/>
            </a:pPr>
            <a:r>
              <a:rPr lang="en-US" altLang="en-US" sz="2000" b="1" dirty="0">
                <a:solidFill>
                  <a:schemeClr val="tx1">
                    <a:lumMod val="65000"/>
                    <a:lumOff val="35000"/>
                  </a:schemeClr>
                </a:solidFill>
              </a:rPr>
              <a:t>Transform.</a:t>
            </a:r>
            <a:r>
              <a:rPr lang="en-US" altLang="en-US" sz="2000" dirty="0">
                <a:solidFill>
                  <a:schemeClr val="tx1">
                    <a:lumMod val="65000"/>
                    <a:lumOff val="35000"/>
                  </a:schemeClr>
                </a:solidFill>
              </a:rPr>
              <a:t> We provide safe, high-quality tissue grafts from donated human tissues that are used in a growing array of clinical fields.</a:t>
            </a:r>
          </a:p>
          <a:p>
            <a:pPr lvl="1">
              <a:spcAft>
                <a:spcPts val="600"/>
              </a:spcAft>
              <a:defRPr/>
            </a:pPr>
            <a:r>
              <a:rPr lang="en-US" altLang="en-US" sz="2000" b="1" dirty="0">
                <a:solidFill>
                  <a:schemeClr val="tx1">
                    <a:lumMod val="65000"/>
                    <a:lumOff val="35000"/>
                  </a:schemeClr>
                </a:solidFill>
              </a:rPr>
              <a:t>Collaborate.</a:t>
            </a:r>
            <a:r>
              <a:rPr lang="en-US" altLang="en-US" sz="2000" dirty="0">
                <a:solidFill>
                  <a:schemeClr val="tx1">
                    <a:lumMod val="65000"/>
                    <a:lumOff val="35000"/>
                  </a:schemeClr>
                </a:solidFill>
              </a:rPr>
              <a:t> We forge relationships with experts in tissue and organ recovery, and leading physicians and scientists, to accelerate innovation and ensure the best possible experiences and outcomes for patients.  </a:t>
            </a:r>
          </a:p>
          <a:p>
            <a:pPr lvl="1">
              <a:spcAft>
                <a:spcPts val="600"/>
              </a:spcAft>
              <a:defRPr/>
            </a:pPr>
            <a:r>
              <a:rPr lang="en-US" altLang="en-US" sz="2000" b="1" dirty="0">
                <a:solidFill>
                  <a:schemeClr val="tx1">
                    <a:lumMod val="65000"/>
                    <a:lumOff val="35000"/>
                  </a:schemeClr>
                </a:solidFill>
              </a:rPr>
              <a:t>Innovate.</a:t>
            </a:r>
            <a:r>
              <a:rPr lang="en-US" altLang="en-US" sz="2000" dirty="0">
                <a:solidFill>
                  <a:schemeClr val="tx1">
                    <a:lumMod val="65000"/>
                    <a:lumOff val="35000"/>
                  </a:schemeClr>
                </a:solidFill>
              </a:rPr>
              <a:t> We advance the science of transplantation by supporting research within our own organization and among clinicians and researchers worldwide. </a:t>
            </a:r>
          </a:p>
          <a:p>
            <a:pPr lvl="1">
              <a:spcAft>
                <a:spcPts val="600"/>
              </a:spcAft>
              <a:defRPr/>
            </a:pPr>
            <a:r>
              <a:rPr lang="en-US" altLang="en-US" sz="2000" b="1" dirty="0">
                <a:solidFill>
                  <a:schemeClr val="tx1">
                    <a:lumMod val="65000"/>
                    <a:lumOff val="35000"/>
                  </a:schemeClr>
                </a:solidFill>
              </a:rPr>
              <a:t>Give back. </a:t>
            </a:r>
            <a:r>
              <a:rPr lang="en-US" altLang="en-US" sz="2000" dirty="0">
                <a:solidFill>
                  <a:schemeClr val="tx1">
                    <a:lumMod val="65000"/>
                    <a:lumOff val="35000"/>
                  </a:schemeClr>
                </a:solidFill>
              </a:rPr>
              <a:t>As a mission-driven organization, we support initiatives that improve our local communities and improve quality of life. We advance the science and medicine of transplantation by providing grants that fund groundbreaking research and support researchers and clinicians throughout their careers. We provide donated tissues for research and humanitarian efforts including responding to national and international emergencies and natural disasters.</a:t>
            </a:r>
          </a:p>
        </p:txBody>
      </p:sp>
    </p:spTree>
    <p:extLst>
      <p:ext uri="{BB962C8B-B14F-4D97-AF65-F5344CB8AC3E}">
        <p14:creationId xmlns:p14="http://schemas.microsoft.com/office/powerpoint/2010/main" val="918240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league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9"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MTF Biologics </a:t>
            </a:r>
            <a:r>
              <a:rPr lang="en-US" dirty="0" smtClean="0"/>
              <a:t>– Our Colleagues</a:t>
            </a:r>
            <a:endParaRPr lang="en-US" dirty="0"/>
          </a:p>
        </p:txBody>
      </p:sp>
      <p:sp>
        <p:nvSpPr>
          <p:cNvPr id="6" name="Content Placeholder 3"/>
          <p:cNvSpPr>
            <a:spLocks noGrp="1"/>
          </p:cNvSpPr>
          <p:nvPr>
            <p:ph idx="1" hasCustomPrompt="1"/>
          </p:nvPr>
        </p:nvSpPr>
        <p:spPr bwMode="auto">
          <a:xfrm>
            <a:off x="788988" y="1228725"/>
            <a:ext cx="10756900" cy="48609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eaLnBrk="1" hangingPunct="1">
              <a:spcAft>
                <a:spcPts val="600"/>
              </a:spcAft>
              <a:buFont typeface="Arial" panose="020B0604020202020204" pitchFamily="34" charset="0"/>
              <a:buNone/>
              <a:defRPr/>
            </a:lvl1pPr>
          </a:lstStyle>
          <a:p>
            <a:pPr marL="0" indent="0">
              <a:spcAft>
                <a:spcPts val="600"/>
              </a:spcAft>
              <a:buFont typeface="Arial" panose="020B0604020202020204" pitchFamily="34" charset="0"/>
              <a:buNone/>
              <a:defRPr/>
            </a:pPr>
            <a:r>
              <a:rPr lang="en-US" altLang="en-US" sz="2600" dirty="0">
                <a:solidFill>
                  <a:schemeClr val="tx1">
                    <a:lumMod val="75000"/>
                    <a:lumOff val="25000"/>
                  </a:schemeClr>
                </a:solidFill>
              </a:rPr>
              <a:t>For more than 30 years, MTF Biologics has been developing safe, high-quality tissue grafts from donated human tissues. </a:t>
            </a:r>
          </a:p>
          <a:p>
            <a:pPr marL="0" indent="0">
              <a:spcAft>
                <a:spcPts val="600"/>
              </a:spcAft>
              <a:buFont typeface="Arial" panose="020B0604020202020204" pitchFamily="34" charset="0"/>
              <a:buNone/>
              <a:defRPr/>
            </a:pPr>
            <a:r>
              <a:rPr lang="en-US" altLang="en-US" sz="2600" dirty="0">
                <a:solidFill>
                  <a:schemeClr val="tx1">
                    <a:lumMod val="75000"/>
                    <a:lumOff val="25000"/>
                  </a:schemeClr>
                </a:solidFill>
              </a:rPr>
              <a:t>We are proud to work with:</a:t>
            </a:r>
          </a:p>
          <a:p>
            <a:pPr lvl="1">
              <a:spcAft>
                <a:spcPts val="600"/>
              </a:spcAft>
              <a:defRPr/>
            </a:pPr>
            <a:r>
              <a:rPr lang="en-US" altLang="en-US" sz="2000" b="1" dirty="0">
                <a:solidFill>
                  <a:schemeClr val="tx1">
                    <a:lumMod val="65000"/>
                    <a:lumOff val="35000"/>
                  </a:schemeClr>
                </a:solidFill>
              </a:rPr>
              <a:t>The International Institute for the Advancement of Medicine (IIAM)</a:t>
            </a:r>
            <a:r>
              <a:rPr lang="en-US" altLang="en-US" sz="2000" dirty="0">
                <a:solidFill>
                  <a:schemeClr val="tx1">
                    <a:lumMod val="65000"/>
                    <a:lumOff val="35000"/>
                  </a:schemeClr>
                </a:solidFill>
              </a:rPr>
              <a:t>, a division of MTF, honors donors of non-transplantable organs and tissue by providing their gifts to the medical research community to combat and cure disease.</a:t>
            </a:r>
          </a:p>
          <a:p>
            <a:pPr lvl="1">
              <a:spcAft>
                <a:spcPts val="600"/>
              </a:spcAft>
              <a:defRPr/>
            </a:pPr>
            <a:r>
              <a:rPr lang="en-US" altLang="en-US" sz="2000" b="1" dirty="0" err="1">
                <a:solidFill>
                  <a:schemeClr val="tx1">
                    <a:lumMod val="65000"/>
                    <a:lumOff val="35000"/>
                  </a:schemeClr>
                </a:solidFill>
              </a:rPr>
              <a:t>Statline</a:t>
            </a:r>
            <a:r>
              <a:rPr lang="en-US" altLang="en-US" sz="2000" dirty="0">
                <a:solidFill>
                  <a:schemeClr val="tx1">
                    <a:lumMod val="65000"/>
                    <a:lumOff val="35000"/>
                  </a:schemeClr>
                </a:solidFill>
              </a:rPr>
              <a:t>, a division of MTF Biologics, provides specialized communications and technology expertise to organ, tissue and eye procurement organizations, as well as the hospital and patients they serve.</a:t>
            </a:r>
          </a:p>
          <a:p>
            <a:pPr lvl="1">
              <a:spcAft>
                <a:spcPts val="600"/>
              </a:spcAft>
              <a:defRPr/>
            </a:pPr>
            <a:r>
              <a:rPr lang="en-US" altLang="en-US" sz="2000" b="1" dirty="0">
                <a:solidFill>
                  <a:schemeClr val="tx1">
                    <a:lumMod val="65000"/>
                    <a:lumOff val="35000"/>
                  </a:schemeClr>
                </a:solidFill>
              </a:rPr>
              <a:t>DIZG – </a:t>
            </a:r>
            <a:r>
              <a:rPr lang="en-US" altLang="en-US" sz="2000" b="1" dirty="0" err="1">
                <a:solidFill>
                  <a:schemeClr val="tx1">
                    <a:lumMod val="65000"/>
                    <a:lumOff val="35000"/>
                  </a:schemeClr>
                </a:solidFill>
              </a:rPr>
              <a:t>Deutsches</a:t>
            </a:r>
            <a:r>
              <a:rPr lang="en-US" altLang="en-US" sz="2000" b="1" dirty="0">
                <a:solidFill>
                  <a:schemeClr val="tx1">
                    <a:lumMod val="65000"/>
                    <a:lumOff val="35000"/>
                  </a:schemeClr>
                </a:solidFill>
              </a:rPr>
              <a:t> (The German Institute for Cell and Tissue Transplantation)</a:t>
            </a:r>
            <a:r>
              <a:rPr lang="en-US" altLang="en-US" sz="2000" dirty="0">
                <a:solidFill>
                  <a:schemeClr val="tx1">
                    <a:lumMod val="65000"/>
                    <a:lumOff val="35000"/>
                  </a:schemeClr>
                </a:solidFill>
              </a:rPr>
              <a:t>, our sister organization, further expands our global reach to patients around the world.</a:t>
            </a:r>
          </a:p>
          <a:p>
            <a:pPr eaLnBrk="1" hangingPunct="1">
              <a:spcAft>
                <a:spcPts val="600"/>
              </a:spcAft>
              <a:defRPr/>
            </a:pPr>
            <a:endParaRPr lang="en-US" altLang="en-US" sz="2600" dirty="0"/>
          </a:p>
        </p:txBody>
      </p:sp>
    </p:spTree>
    <p:extLst>
      <p:ext uri="{BB962C8B-B14F-4D97-AF65-F5344CB8AC3E}">
        <p14:creationId xmlns:p14="http://schemas.microsoft.com/office/powerpoint/2010/main" val="1173253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ast facts">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9"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MTF </a:t>
            </a:r>
            <a:r>
              <a:rPr lang="en-US" dirty="0" smtClean="0"/>
              <a:t>Biologics – Fast Facts </a:t>
            </a:r>
            <a:endParaRPr lang="en-US" dirty="0"/>
          </a:p>
        </p:txBody>
      </p:sp>
      <p:sp>
        <p:nvSpPr>
          <p:cNvPr id="11" name="Content Placeholder 3">
            <a:extLst>
              <a:ext uri="{FF2B5EF4-FFF2-40B4-BE49-F238E27FC236}">
                <a16:creationId xmlns:a16="http://schemas.microsoft.com/office/drawing/2014/main" id="{6AFE1256-714A-4A2B-9C7A-8589938F03B1}"/>
              </a:ext>
            </a:extLst>
          </p:cNvPr>
          <p:cNvSpPr>
            <a:spLocks noGrp="1"/>
          </p:cNvSpPr>
          <p:nvPr>
            <p:ph idx="1"/>
          </p:nvPr>
        </p:nvSpPr>
        <p:spPr bwMode="auto">
          <a:xfrm>
            <a:off x="975128" y="1558925"/>
            <a:ext cx="4729636" cy="26416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rgbClr val="19458C"/>
                </a:solidFill>
              </a:defRPr>
            </a:lvl1pPr>
          </a:lstStyle>
          <a:p>
            <a:pPr>
              <a:defRPr/>
            </a:pPr>
            <a:r>
              <a:rPr lang="en-US" altLang="en-US" sz="2400" dirty="0"/>
              <a:t>&gt; 9 Million allografts distributed</a:t>
            </a:r>
          </a:p>
          <a:p>
            <a:pPr>
              <a:defRPr/>
            </a:pPr>
            <a:r>
              <a:rPr lang="en-US" altLang="en-US" sz="2400" dirty="0"/>
              <a:t>&gt; 130,000 tissue donors processed</a:t>
            </a:r>
          </a:p>
          <a:p>
            <a:pPr>
              <a:defRPr/>
            </a:pPr>
            <a:r>
              <a:rPr lang="en-US" altLang="en-US" sz="2400" dirty="0"/>
              <a:t>0% viral disease transmission in our 30 year history</a:t>
            </a:r>
            <a:endParaRPr lang="en-US" altLang="en-US" sz="2000" dirty="0"/>
          </a:p>
          <a:p>
            <a:pPr>
              <a:defRPr/>
            </a:pPr>
            <a:endParaRPr lang="en-US" altLang="en-US" sz="2400" dirty="0"/>
          </a:p>
          <a:p>
            <a:pPr marL="457200" lvl="1" indent="0">
              <a:buFont typeface="Arial" panose="020B0604020202020204" pitchFamily="34" charset="0"/>
              <a:buNone/>
              <a:defRPr/>
            </a:pPr>
            <a:endParaRPr lang="en-US" altLang="en-US" sz="2000" dirty="0"/>
          </a:p>
          <a:p>
            <a:pPr eaLnBrk="1" hangingPunct="1">
              <a:defRPr/>
            </a:pPr>
            <a:endParaRPr lang="en-US" altLang="en-US" sz="2000" dirty="0"/>
          </a:p>
        </p:txBody>
      </p:sp>
      <p:sp>
        <p:nvSpPr>
          <p:cNvPr id="12" name="Rectangle 11"/>
          <p:cNvSpPr/>
          <p:nvPr userDrawn="1"/>
        </p:nvSpPr>
        <p:spPr>
          <a:xfrm>
            <a:off x="2040270" y="4477782"/>
            <a:ext cx="7949536" cy="861774"/>
          </a:xfrm>
          <a:prstGeom prst="rect">
            <a:avLst/>
          </a:prstGeom>
        </p:spPr>
        <p:txBody>
          <a:bodyPr wrap="square">
            <a:spAutoFit/>
          </a:bodyPr>
          <a:lstStyle/>
          <a:p>
            <a:pPr algn="ctr">
              <a:lnSpc>
                <a:spcPts val="3000"/>
              </a:lnSpc>
              <a:buFont typeface="Arial" panose="020B0604020202020204" pitchFamily="34" charset="0"/>
              <a:buNone/>
              <a:defRPr/>
            </a:pPr>
            <a:r>
              <a:rPr lang="en-US" altLang="en-US" sz="3200" b="1" i="1" dirty="0">
                <a:solidFill>
                  <a:schemeClr val="tx1">
                    <a:lumMod val="65000"/>
                    <a:lumOff val="35000"/>
                  </a:schemeClr>
                </a:solidFill>
                <a:latin typeface="+mn-lt"/>
              </a:rPr>
              <a:t>Every minute of every day, an MTF Biologics </a:t>
            </a:r>
          </a:p>
          <a:p>
            <a:pPr algn="ctr">
              <a:lnSpc>
                <a:spcPts val="3000"/>
              </a:lnSpc>
              <a:buFont typeface="Arial" panose="020B0604020202020204" pitchFamily="34" charset="0"/>
              <a:buNone/>
              <a:defRPr/>
            </a:pPr>
            <a:r>
              <a:rPr lang="en-US" altLang="en-US" sz="3200" b="1" i="1" dirty="0">
                <a:solidFill>
                  <a:schemeClr val="tx1">
                    <a:lumMod val="65000"/>
                    <a:lumOff val="35000"/>
                  </a:schemeClr>
                </a:solidFill>
                <a:latin typeface="+mn-lt"/>
              </a:rPr>
              <a:t>allograft is used to save or heal a life</a:t>
            </a:r>
          </a:p>
        </p:txBody>
      </p:sp>
      <p:sp>
        <p:nvSpPr>
          <p:cNvPr id="13" name="Content Placeholder 3"/>
          <p:cNvSpPr txBox="1">
            <a:spLocks/>
          </p:cNvSpPr>
          <p:nvPr userDrawn="1"/>
        </p:nvSpPr>
        <p:spPr bwMode="auto">
          <a:xfrm>
            <a:off x="6537325" y="1558925"/>
            <a:ext cx="52705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Bef>
                <a:spcPts val="1000"/>
              </a:spcBef>
              <a:buClr>
                <a:srgbClr val="FF9E16"/>
              </a:buClr>
              <a:buFont typeface="Arial" panose="020B0604020202020204" pitchFamily="34" charset="0"/>
              <a:buChar char="•"/>
            </a:pPr>
            <a:r>
              <a:rPr lang="en-US" altLang="en-US" sz="2400" dirty="0">
                <a:solidFill>
                  <a:srgbClr val="19458C"/>
                </a:solidFill>
              </a:rPr>
              <a:t>&gt; 100 peer-reviewed publications</a:t>
            </a:r>
          </a:p>
          <a:p>
            <a:pPr>
              <a:lnSpc>
                <a:spcPct val="90000"/>
              </a:lnSpc>
              <a:spcBef>
                <a:spcPts val="1000"/>
              </a:spcBef>
              <a:buClr>
                <a:srgbClr val="FF9E16"/>
              </a:buClr>
              <a:buFont typeface="Arial" panose="020B0604020202020204" pitchFamily="34" charset="0"/>
              <a:buChar char="•"/>
            </a:pPr>
            <a:r>
              <a:rPr lang="en-US" altLang="en-US" sz="2400" dirty="0">
                <a:solidFill>
                  <a:srgbClr val="19458C"/>
                </a:solidFill>
              </a:rPr>
              <a:t>&gt; 80 issued and pending US patents</a:t>
            </a:r>
          </a:p>
          <a:p>
            <a:pPr>
              <a:lnSpc>
                <a:spcPct val="90000"/>
              </a:lnSpc>
              <a:spcBef>
                <a:spcPts val="1000"/>
              </a:spcBef>
              <a:buClr>
                <a:srgbClr val="FF9E16"/>
              </a:buClr>
              <a:buFont typeface="Arial" panose="020B0604020202020204" pitchFamily="34" charset="0"/>
              <a:buChar char="•"/>
            </a:pPr>
            <a:r>
              <a:rPr lang="en-US" altLang="en-US" sz="2400" dirty="0">
                <a:solidFill>
                  <a:srgbClr val="19458C"/>
                </a:solidFill>
              </a:rPr>
              <a:t>&gt; $55 Million in research funding</a:t>
            </a:r>
          </a:p>
        </p:txBody>
      </p:sp>
    </p:spTree>
    <p:extLst>
      <p:ext uri="{BB962C8B-B14F-4D97-AF65-F5344CB8AC3E}">
        <p14:creationId xmlns:p14="http://schemas.microsoft.com/office/powerpoint/2010/main" val="33224542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en you choose MTF">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9" name="Title 1"/>
          <p:cNvSpPr>
            <a:spLocks noGrp="1"/>
          </p:cNvSpPr>
          <p:nvPr>
            <p:ph type="title" hasCustomPrompt="1"/>
          </p:nvPr>
        </p:nvSpPr>
        <p:spPr>
          <a:xfrm>
            <a:off x="838200" y="145638"/>
            <a:ext cx="10870870" cy="797337"/>
          </a:xfrm>
          <a:prstGeom prst="rect">
            <a:avLst/>
          </a:prstGeom>
        </p:spPr>
        <p:txBody>
          <a:bodyPr anchor="b" anchorCtr="0"/>
          <a:lstStyle>
            <a:lvl1pPr>
              <a:defRPr sz="3600" cap="none" baseline="0">
                <a:solidFill>
                  <a:srgbClr val="19458C"/>
                </a:solidFill>
              </a:defRPr>
            </a:lvl1pPr>
          </a:lstStyle>
          <a:p>
            <a:r>
              <a:rPr lang="en-US" dirty="0"/>
              <a:t>When you choose </a:t>
            </a:r>
            <a:r>
              <a:rPr lang="en-US" dirty="0" smtClean="0"/>
              <a:t>a tissue from MTF Biologics… </a:t>
            </a:r>
            <a:endParaRPr lang="en-US" dirty="0"/>
          </a:p>
        </p:txBody>
      </p:sp>
      <p:sp>
        <p:nvSpPr>
          <p:cNvPr id="11" name="Content Placeholder 3">
            <a:extLst>
              <a:ext uri="{FF2B5EF4-FFF2-40B4-BE49-F238E27FC236}">
                <a16:creationId xmlns:a16="http://schemas.microsoft.com/office/drawing/2014/main" id="{6AFE1256-714A-4A2B-9C7A-8589938F03B1}"/>
              </a:ext>
            </a:extLst>
          </p:cNvPr>
          <p:cNvSpPr>
            <a:spLocks noGrp="1"/>
          </p:cNvSpPr>
          <p:nvPr>
            <p:ph idx="1" hasCustomPrompt="1"/>
          </p:nvPr>
        </p:nvSpPr>
        <p:spPr bwMode="auto">
          <a:xfrm>
            <a:off x="968375" y="1422400"/>
            <a:ext cx="10515600" cy="3632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buNone/>
              <a:defRPr sz="2800">
                <a:solidFill>
                  <a:srgbClr val="19458C"/>
                </a:solidFill>
              </a:defRPr>
            </a:lvl1pPr>
            <a:lvl2pPr>
              <a:defRPr sz="2400">
                <a:solidFill>
                  <a:schemeClr val="tx1">
                    <a:lumMod val="75000"/>
                    <a:lumOff val="25000"/>
                  </a:schemeClr>
                </a:solidFill>
              </a:defRPr>
            </a:lvl2pPr>
          </a:lstStyle>
          <a:p>
            <a:pPr>
              <a:defRPr/>
            </a:pPr>
            <a:r>
              <a:rPr lang="en-US" altLang="en-US" sz="3200" dirty="0"/>
              <a:t>You choose…</a:t>
            </a:r>
          </a:p>
          <a:p>
            <a:pPr lvl="1">
              <a:spcAft>
                <a:spcPts val="600"/>
              </a:spcAft>
              <a:defRPr/>
            </a:pPr>
            <a:r>
              <a:rPr lang="en-US" altLang="en-US" dirty="0"/>
              <a:t>The highest quality tissue available</a:t>
            </a:r>
          </a:p>
          <a:p>
            <a:pPr lvl="1">
              <a:spcAft>
                <a:spcPts val="600"/>
              </a:spcAft>
              <a:defRPr/>
            </a:pPr>
            <a:r>
              <a:rPr lang="en-US" altLang="en-US" dirty="0"/>
              <a:t>Tissue developed and backed by surgeons </a:t>
            </a:r>
          </a:p>
          <a:p>
            <a:pPr lvl="1">
              <a:spcAft>
                <a:spcPts val="600"/>
              </a:spcAft>
              <a:defRPr/>
            </a:pPr>
            <a:r>
              <a:rPr lang="en-US" altLang="en-US" dirty="0"/>
              <a:t>To support medical research in tissue regeneration</a:t>
            </a:r>
          </a:p>
          <a:p>
            <a:pPr lvl="1">
              <a:spcAft>
                <a:spcPts val="600"/>
              </a:spcAft>
              <a:defRPr/>
            </a:pPr>
            <a:r>
              <a:rPr lang="en-US" altLang="en-US" dirty="0"/>
              <a:t>To support mission trips all over the world</a:t>
            </a:r>
          </a:p>
          <a:p>
            <a:pPr lvl="1">
              <a:spcAft>
                <a:spcPts val="600"/>
              </a:spcAft>
              <a:defRPr/>
            </a:pPr>
            <a:r>
              <a:rPr lang="en-US" altLang="en-US" dirty="0"/>
              <a:t>High quality educational support for your teams</a:t>
            </a:r>
          </a:p>
          <a:p>
            <a:pPr lvl="1">
              <a:spcAft>
                <a:spcPts val="600"/>
              </a:spcAft>
              <a:defRPr/>
            </a:pPr>
            <a:r>
              <a:rPr lang="en-US" altLang="en-US" dirty="0"/>
              <a:t>To support the distribution of life healing and life saving allografts</a:t>
            </a:r>
          </a:p>
        </p:txBody>
      </p:sp>
    </p:spTree>
    <p:extLst>
      <p:ext uri="{BB962C8B-B14F-4D97-AF65-F5344CB8AC3E}">
        <p14:creationId xmlns:p14="http://schemas.microsoft.com/office/powerpoint/2010/main" val="694561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65257"/>
          <a:stretch/>
        </p:blipFill>
        <p:spPr>
          <a:xfrm>
            <a:off x="2708" y="0"/>
            <a:ext cx="4234012" cy="6858000"/>
          </a:xfrm>
          <a:prstGeom prst="rect">
            <a:avLst/>
          </a:prstGeom>
        </p:spPr>
      </p:pic>
      <p:cxnSp>
        <p:nvCxnSpPr>
          <p:cNvPr id="5" name="Straight Connector 4">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175804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ow we give bac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
        <p:nvSpPr>
          <p:cNvPr id="9" name="Title 1"/>
          <p:cNvSpPr>
            <a:spLocks noGrp="1"/>
          </p:cNvSpPr>
          <p:nvPr>
            <p:ph type="title" hasCustomPrompt="1"/>
          </p:nvPr>
        </p:nvSpPr>
        <p:spPr>
          <a:xfrm>
            <a:off x="838200" y="145638"/>
            <a:ext cx="10515600" cy="788426"/>
          </a:xfrm>
          <a:prstGeom prst="rect">
            <a:avLst/>
          </a:prstGeom>
        </p:spPr>
        <p:txBody>
          <a:bodyPr anchor="b" anchorCtr="0"/>
          <a:lstStyle>
            <a:lvl1pPr>
              <a:defRPr sz="3600" cap="none" baseline="0">
                <a:solidFill>
                  <a:srgbClr val="19458C"/>
                </a:solidFill>
              </a:defRPr>
            </a:lvl1pPr>
          </a:lstStyle>
          <a:p>
            <a:r>
              <a:rPr lang="en-US" dirty="0"/>
              <a:t>How </a:t>
            </a:r>
            <a:r>
              <a:rPr lang="en-US" dirty="0" smtClean="0"/>
              <a:t>We Give Back</a:t>
            </a:r>
            <a:endParaRPr lang="en-US" dirty="0"/>
          </a:p>
        </p:txBody>
      </p:sp>
      <p:sp>
        <p:nvSpPr>
          <p:cNvPr id="6" name="Content Placeholder 3"/>
          <p:cNvSpPr>
            <a:spLocks noGrp="1"/>
          </p:cNvSpPr>
          <p:nvPr>
            <p:ph idx="1"/>
          </p:nvPr>
        </p:nvSpPr>
        <p:spPr bwMode="auto">
          <a:xfrm>
            <a:off x="4779963" y="2312988"/>
            <a:ext cx="3292475" cy="2006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rgbClr val="19458C"/>
                </a:solidFill>
              </a:defRPr>
            </a:lvl1pPr>
          </a:lstStyle>
          <a:p>
            <a:pPr eaLnBrk="1" hangingPunct="1"/>
            <a:r>
              <a:rPr lang="en-US" altLang="en-US" sz="1600" dirty="0"/>
              <a:t>Technical Education Forums</a:t>
            </a:r>
          </a:p>
          <a:p>
            <a:pPr eaLnBrk="1" hangingPunct="1"/>
            <a:r>
              <a:rPr lang="en-US" altLang="en-US" sz="1600" dirty="0"/>
              <a:t>National Symposia</a:t>
            </a:r>
          </a:p>
          <a:p>
            <a:pPr eaLnBrk="1" hangingPunct="1"/>
            <a:r>
              <a:rPr lang="en-US" altLang="en-US" sz="1600" dirty="0"/>
              <a:t>On-line, webinar series</a:t>
            </a:r>
          </a:p>
          <a:p>
            <a:pPr eaLnBrk="1" hangingPunct="1"/>
            <a:r>
              <a:rPr lang="en-US" altLang="en-US" sz="1600" dirty="0"/>
              <a:t>Peer to peer </a:t>
            </a:r>
          </a:p>
          <a:p>
            <a:pPr eaLnBrk="1" hangingPunct="1"/>
            <a:r>
              <a:rPr lang="en-US" altLang="en-US" sz="1600" dirty="0"/>
              <a:t>CEU Programs</a:t>
            </a:r>
          </a:p>
        </p:txBody>
      </p:sp>
      <p:sp>
        <p:nvSpPr>
          <p:cNvPr id="7" name="Title 1">
            <a:extLst>
              <a:ext uri="{FF2B5EF4-FFF2-40B4-BE49-F238E27FC236}">
                <a16:creationId xmlns:a16="http://schemas.microsoft.com/office/drawing/2014/main" id="{E9D86EE7-9C66-4DC6-A7E6-F068CBE6982C}"/>
              </a:ext>
            </a:extLst>
          </p:cNvPr>
          <p:cNvSpPr txBox="1">
            <a:spLocks/>
          </p:cNvSpPr>
          <p:nvPr userDrawn="1"/>
        </p:nvSpPr>
        <p:spPr>
          <a:xfrm>
            <a:off x="923925" y="1724025"/>
            <a:ext cx="3232150" cy="1020763"/>
          </a:xfrm>
          <a:prstGeom prst="rect">
            <a:avLst/>
          </a:prstGeom>
        </p:spPr>
        <p:txBody>
          <a:bodyPr anchor="t"/>
          <a:lstStyle>
            <a:lvl1pPr algn="l" rtl="0" eaLnBrk="0" fontAlgn="base" hangingPunct="0">
              <a:lnSpc>
                <a:spcPct val="90000"/>
              </a:lnSpc>
              <a:spcBef>
                <a:spcPct val="0"/>
              </a:spcBef>
              <a:spcAft>
                <a:spcPct val="0"/>
              </a:spcAft>
              <a:defRPr sz="44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a:lstStyle>
          <a:p>
            <a:pPr algn="ctr" eaLnBrk="1" hangingPunct="1">
              <a:defRPr/>
            </a:pPr>
            <a:r>
              <a:rPr lang="en-US" altLang="en-US" sz="2000" b="1" dirty="0"/>
              <a:t>Advancing Science</a:t>
            </a:r>
          </a:p>
        </p:txBody>
      </p:sp>
      <p:sp>
        <p:nvSpPr>
          <p:cNvPr id="8" name="Title 1">
            <a:extLst>
              <a:ext uri="{FF2B5EF4-FFF2-40B4-BE49-F238E27FC236}">
                <a16:creationId xmlns:a16="http://schemas.microsoft.com/office/drawing/2014/main" id="{E9D86EE7-9C66-4DC6-A7E6-F068CBE6982C}"/>
              </a:ext>
            </a:extLst>
          </p:cNvPr>
          <p:cNvSpPr txBox="1">
            <a:spLocks/>
          </p:cNvSpPr>
          <p:nvPr userDrawn="1"/>
        </p:nvSpPr>
        <p:spPr>
          <a:xfrm>
            <a:off x="4365625" y="1779588"/>
            <a:ext cx="3679825" cy="323850"/>
          </a:xfrm>
          <a:prstGeom prst="rect">
            <a:avLst/>
          </a:prstGeom>
        </p:spPr>
        <p:txBody>
          <a:bodyPr/>
          <a:lstStyle>
            <a:lvl1pPr algn="l" rtl="0" eaLnBrk="0" fontAlgn="base" hangingPunct="0">
              <a:lnSpc>
                <a:spcPct val="90000"/>
              </a:lnSpc>
              <a:spcBef>
                <a:spcPct val="0"/>
              </a:spcBef>
              <a:spcAft>
                <a:spcPct val="0"/>
              </a:spcAft>
              <a:defRPr sz="32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a:lstStyle>
          <a:p>
            <a:pPr algn="ctr" eaLnBrk="1" hangingPunct="1">
              <a:defRPr/>
            </a:pPr>
            <a:r>
              <a:rPr lang="en-US" altLang="en-US" sz="2000" b="1" dirty="0"/>
              <a:t>Professional Education</a:t>
            </a:r>
          </a:p>
        </p:txBody>
      </p:sp>
      <p:cxnSp>
        <p:nvCxnSpPr>
          <p:cNvPr id="10" name="Straight Connector 9"/>
          <p:cNvCxnSpPr/>
          <p:nvPr userDrawn="1"/>
        </p:nvCxnSpPr>
        <p:spPr bwMode="auto">
          <a:xfrm>
            <a:off x="4200525" y="1811338"/>
            <a:ext cx="0" cy="23129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auto">
          <a:xfrm>
            <a:off x="8237538" y="1811338"/>
            <a:ext cx="0" cy="2312987"/>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3"/>
          <p:cNvSpPr txBox="1">
            <a:spLocks/>
          </p:cNvSpPr>
          <p:nvPr userDrawn="1"/>
        </p:nvSpPr>
        <p:spPr bwMode="auto">
          <a:xfrm>
            <a:off x="8447088" y="2312988"/>
            <a:ext cx="32607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Clr>
                <a:srgbClr val="FF9E16"/>
              </a:buClr>
              <a:buFont typeface="Arial" panose="020B0604020202020204" pitchFamily="34" charset="0"/>
              <a:buChar char="•"/>
            </a:pPr>
            <a:r>
              <a:rPr lang="en-US" altLang="en-US" sz="1600" dirty="0">
                <a:solidFill>
                  <a:srgbClr val="19458C"/>
                </a:solidFill>
              </a:rPr>
              <a:t>Supporting mission trips all over the world </a:t>
            </a:r>
          </a:p>
          <a:p>
            <a:pPr eaLnBrk="1" hangingPunct="1">
              <a:lnSpc>
                <a:spcPct val="90000"/>
              </a:lnSpc>
              <a:spcBef>
                <a:spcPts val="1000"/>
              </a:spcBef>
              <a:buClr>
                <a:srgbClr val="FF9E16"/>
              </a:buClr>
              <a:buFont typeface="Arial" panose="020B0604020202020204" pitchFamily="34" charset="0"/>
              <a:buChar char="•"/>
            </a:pPr>
            <a:r>
              <a:rPr lang="en-US" altLang="en-US" sz="1600" dirty="0">
                <a:solidFill>
                  <a:srgbClr val="19458C"/>
                </a:solidFill>
              </a:rPr>
              <a:t>Providing donated tissues for research and humanitarian efforts including responding to national and international emergencies and natural disasters</a:t>
            </a:r>
          </a:p>
        </p:txBody>
      </p:sp>
      <p:grpSp>
        <p:nvGrpSpPr>
          <p:cNvPr id="14" name="Group 15"/>
          <p:cNvGrpSpPr>
            <a:grpSpLocks/>
          </p:cNvGrpSpPr>
          <p:nvPr userDrawn="1"/>
        </p:nvGrpSpPr>
        <p:grpSpPr bwMode="auto">
          <a:xfrm>
            <a:off x="644525" y="4429125"/>
            <a:ext cx="11107738" cy="1484313"/>
            <a:chOff x="755104" y="4428744"/>
            <a:chExt cx="11108691" cy="1484635"/>
          </a:xfrm>
        </p:grpSpPr>
        <p:pic>
          <p:nvPicPr>
            <p:cNvPr id="15" name="Picture 7" descr="Image result for biology and medical re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104" y="4428744"/>
              <a:ext cx="2474390" cy="148463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5" descr="Mission photo.jpg"/>
            <p:cNvPicPr>
              <a:picLocks noChangeAspect="1"/>
            </p:cNvPicPr>
            <p:nvPr/>
          </p:nvPicPr>
          <p:blipFill>
            <a:blip r:embed="rId3">
              <a:extLst>
                <a:ext uri="{28A0092B-C50C-407E-A947-70E740481C1C}">
                  <a14:useLocalDpi xmlns:a14="http://schemas.microsoft.com/office/drawing/2010/main" val="0"/>
                </a:ext>
              </a:extLst>
            </a:blip>
            <a:srcRect t="12868" b="11029"/>
            <a:stretch>
              <a:fillRect/>
            </a:stretch>
          </p:blipFill>
          <p:spPr bwMode="auto">
            <a:xfrm>
              <a:off x="10522598" y="4428744"/>
              <a:ext cx="1341197" cy="142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6047" y="4428744"/>
              <a:ext cx="1905399" cy="142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Robert Bluze Cadav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r="15782"/>
            <a:stretch>
              <a:fillRect/>
            </a:stretch>
          </p:blipFill>
          <p:spPr bwMode="auto">
            <a:xfrm>
              <a:off x="6438055" y="4428744"/>
              <a:ext cx="1858615" cy="147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Image result for surgeon ROUND TABLE DISCUSSION"/>
            <p:cNvPicPr>
              <a:picLocks noChangeAspect="1" noChangeArrowheads="1"/>
            </p:cNvPicPr>
            <p:nvPr/>
          </p:nvPicPr>
          <p:blipFill>
            <a:blip r:embed="rId7">
              <a:extLst>
                <a:ext uri="{28A0092B-C50C-407E-A947-70E740481C1C}">
                  <a14:useLocalDpi xmlns:a14="http://schemas.microsoft.com/office/drawing/2010/main" val="0"/>
                </a:ext>
              </a:extLst>
            </a:blip>
            <a:srcRect t="25333" r="25523" b="17365"/>
            <a:stretch>
              <a:fillRect/>
            </a:stretch>
          </p:blipFill>
          <p:spPr bwMode="auto">
            <a:xfrm>
              <a:off x="3371475" y="4434309"/>
              <a:ext cx="2903612" cy="146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Content Placeholder 3"/>
          <p:cNvSpPr txBox="1">
            <a:spLocks/>
          </p:cNvSpPr>
          <p:nvPr userDrawn="1"/>
        </p:nvSpPr>
        <p:spPr bwMode="auto">
          <a:xfrm>
            <a:off x="814388" y="2312988"/>
            <a:ext cx="32924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Clr>
                <a:srgbClr val="FF9E16"/>
              </a:buClr>
              <a:buFont typeface="Arial" panose="020B0604020202020204" pitchFamily="34" charset="0"/>
              <a:buChar char="•"/>
            </a:pPr>
            <a:r>
              <a:rPr lang="en-US" altLang="en-US" sz="1600" dirty="0">
                <a:solidFill>
                  <a:srgbClr val="19458C"/>
                </a:solidFill>
              </a:rPr>
              <a:t>Peer reviewed grant program</a:t>
            </a:r>
          </a:p>
          <a:p>
            <a:pPr eaLnBrk="1" hangingPunct="1">
              <a:lnSpc>
                <a:spcPct val="90000"/>
              </a:lnSpc>
              <a:spcBef>
                <a:spcPts val="1000"/>
              </a:spcBef>
              <a:buClr>
                <a:srgbClr val="FF9E16"/>
              </a:buClr>
              <a:buFont typeface="Arial" panose="020B0604020202020204" pitchFamily="34" charset="0"/>
              <a:buChar char="•"/>
            </a:pPr>
            <a:r>
              <a:rPr lang="en-US" altLang="en-US" sz="1600" dirty="0">
                <a:solidFill>
                  <a:srgbClr val="19458C"/>
                </a:solidFill>
              </a:rPr>
              <a:t>Awarded &gt; $55M WW</a:t>
            </a:r>
          </a:p>
          <a:p>
            <a:pPr eaLnBrk="1" hangingPunct="1">
              <a:lnSpc>
                <a:spcPct val="90000"/>
              </a:lnSpc>
              <a:spcBef>
                <a:spcPts val="1000"/>
              </a:spcBef>
              <a:buClr>
                <a:srgbClr val="FF9E16"/>
              </a:buClr>
              <a:buFont typeface="Arial" panose="020B0604020202020204" pitchFamily="34" charset="0"/>
              <a:buChar char="•"/>
            </a:pPr>
            <a:r>
              <a:rPr lang="en-US" altLang="en-US" sz="1600" dirty="0">
                <a:solidFill>
                  <a:srgbClr val="19458C"/>
                </a:solidFill>
              </a:rPr>
              <a:t>$1M Plastic Surgery Foundation grant support </a:t>
            </a:r>
          </a:p>
        </p:txBody>
      </p:sp>
      <p:sp>
        <p:nvSpPr>
          <p:cNvPr id="22" name="Title 1">
            <a:extLst>
              <a:ext uri="{FF2B5EF4-FFF2-40B4-BE49-F238E27FC236}">
                <a16:creationId xmlns:a16="http://schemas.microsoft.com/office/drawing/2014/main" id="{E9D86EE7-9C66-4DC6-A7E6-F068CBE6982C}"/>
              </a:ext>
            </a:extLst>
          </p:cNvPr>
          <p:cNvSpPr txBox="1">
            <a:spLocks/>
          </p:cNvSpPr>
          <p:nvPr userDrawn="1"/>
        </p:nvSpPr>
        <p:spPr>
          <a:xfrm>
            <a:off x="8397875" y="1746250"/>
            <a:ext cx="3679825" cy="323850"/>
          </a:xfrm>
          <a:prstGeom prst="rect">
            <a:avLst/>
          </a:prstGeom>
        </p:spPr>
        <p:txBody>
          <a:bodyPr/>
          <a:lstStyle>
            <a:lvl1pPr algn="l" rtl="0" eaLnBrk="0" fontAlgn="base" hangingPunct="0">
              <a:lnSpc>
                <a:spcPct val="90000"/>
              </a:lnSpc>
              <a:spcBef>
                <a:spcPct val="0"/>
              </a:spcBef>
              <a:spcAft>
                <a:spcPct val="0"/>
              </a:spcAft>
              <a:defRPr sz="32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a:lstStyle>
          <a:p>
            <a:pPr algn="ctr" eaLnBrk="1" hangingPunct="1">
              <a:defRPr/>
            </a:pPr>
            <a:r>
              <a:rPr lang="en-US" altLang="en-US" sz="2000" b="1" dirty="0"/>
              <a:t>Mission support</a:t>
            </a:r>
          </a:p>
        </p:txBody>
      </p:sp>
      <p:sp>
        <p:nvSpPr>
          <p:cNvPr id="23" name="Rectangle 22"/>
          <p:cNvSpPr/>
          <p:nvPr userDrawn="1"/>
        </p:nvSpPr>
        <p:spPr>
          <a:xfrm>
            <a:off x="814388" y="1108075"/>
            <a:ext cx="10558462" cy="461963"/>
          </a:xfrm>
          <a:prstGeom prst="rect">
            <a:avLst/>
          </a:prstGeom>
        </p:spPr>
        <p:txBody>
          <a:bodyPr>
            <a:spAutoFit/>
          </a:bodyPr>
          <a:lstStyle/>
          <a:p>
            <a:pPr>
              <a:defRPr/>
            </a:pPr>
            <a:r>
              <a:rPr lang="en-US" altLang="en-US" sz="2400" dirty="0">
                <a:solidFill>
                  <a:schemeClr val="tx1">
                    <a:lumMod val="75000"/>
                    <a:lumOff val="25000"/>
                  </a:schemeClr>
                </a:solidFill>
              </a:rPr>
              <a:t>Our commitment to research and the exploration of new ideas drives us</a:t>
            </a:r>
          </a:p>
        </p:txBody>
      </p:sp>
    </p:spTree>
    <p:extLst>
      <p:ext uri="{BB962C8B-B14F-4D97-AF65-F5344CB8AC3E}">
        <p14:creationId xmlns:p14="http://schemas.microsoft.com/office/powerpoint/2010/main" val="3660100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y_Blank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896770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y_Blank Slide with Tit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Tree>
    <p:extLst>
      <p:ext uri="{BB962C8B-B14F-4D97-AF65-F5344CB8AC3E}">
        <p14:creationId xmlns:p14="http://schemas.microsoft.com/office/powerpoint/2010/main" val="1949440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Gray_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E285B67-0F44-4C6D-A9DE-4434BEE3236B}"/>
              </a:ext>
            </a:extLst>
          </p:cNvPr>
          <p:cNvCxnSpPr/>
          <p:nvPr userDrawn="1"/>
        </p:nvCxnSpPr>
        <p:spPr>
          <a:xfrm>
            <a:off x="838200" y="3509963"/>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1030287"/>
            <a:ext cx="9144000" cy="2387600"/>
          </a:xfrm>
          <a:prstGeom prst="rect">
            <a:avLst/>
          </a:prstGeom>
        </p:spPr>
        <p:txBody>
          <a:bodyPr anchor="b"/>
          <a:lstStyle>
            <a:lvl1pPr algn="ctr">
              <a:defRPr sz="6000" cap="none" baseline="0">
                <a:solidFill>
                  <a:srgbClr val="19458C"/>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9302738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y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7E861C0-063A-4C0B-B5AD-59812281DAB4}"/>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362487"/>
            <a:ext cx="10515600" cy="3632640"/>
          </a:xfrm>
          <a:prstGeom prst="rect">
            <a:avLst/>
          </a:prstGeom>
        </p:spPr>
        <p:txBody>
          <a:bodyPr/>
          <a:lstStyle>
            <a:lvl1pPr>
              <a:defRPr>
                <a:solidFill>
                  <a:srgbClr val="19458C"/>
                </a:solidFill>
              </a:defRPr>
            </a:lvl1pPr>
            <a:lvl2pPr>
              <a:defRPr>
                <a:solidFill>
                  <a:srgbClr val="0071CE"/>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291543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y_Two Col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404819A-58BF-43E4-A5F5-8448D62F021B}"/>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838200" y="1375459"/>
            <a:ext cx="5181600" cy="4351338"/>
          </a:xfrm>
          <a:prstGeom prst="rect">
            <a:avLst/>
          </a:prstGeom>
        </p:spPr>
        <p:txBody>
          <a:bodyPr/>
          <a:lstStyle>
            <a:lvl1pPr>
              <a:defRPr>
                <a:solidFill>
                  <a:srgbClr val="19458C"/>
                </a:solidFill>
              </a:defRPr>
            </a:lvl1pPr>
            <a:lvl2pPr>
              <a:defRPr>
                <a:solidFill>
                  <a:srgbClr val="0071CE"/>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75459"/>
            <a:ext cx="5181600" cy="4351338"/>
          </a:xfrm>
          <a:prstGeom prst="rect">
            <a:avLst/>
          </a:prstGeom>
        </p:spPr>
        <p:txBody>
          <a:bodyPr/>
          <a:lstStyle>
            <a:lvl1pPr>
              <a:defRPr>
                <a:solidFill>
                  <a:srgbClr val="19458C"/>
                </a:solidFill>
              </a:defRPr>
            </a:lvl1pPr>
            <a:lvl2pPr>
              <a:defRPr>
                <a:solidFill>
                  <a:srgbClr val="0071CE"/>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380412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ay_Compariso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712C799-6DFB-4B57-9D47-4625399858B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39788" y="1395193"/>
            <a:ext cx="5157787" cy="823912"/>
          </a:xfrm>
          <a:prstGeom prst="rect">
            <a:avLst/>
          </a:prstGeom>
        </p:spPr>
        <p:txBody>
          <a:bodyPr anchor="b"/>
          <a:lstStyle>
            <a:lvl1pPr marL="342900" indent="-342900">
              <a:buFont typeface="Arial" panose="020B0604020202020204" pitchFamily="34" charset="0"/>
              <a:buChar char="•"/>
              <a:defRPr sz="2800" b="1">
                <a:solidFill>
                  <a:srgbClr val="1945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95752" y="2219105"/>
            <a:ext cx="4703347" cy="3684588"/>
          </a:xfrm>
          <a:prstGeom prst="rect">
            <a:avLst/>
          </a:prstGeom>
        </p:spPr>
        <p:txBody>
          <a:bodyPr/>
          <a:lstStyle>
            <a:lvl1pPr marL="0" indent="0">
              <a:buNone/>
              <a:defRPr sz="2400">
                <a:solidFill>
                  <a:schemeClr val="bg2">
                    <a:lumMod val="25000"/>
                  </a:schemeClr>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13"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14" name="Text Placeholder 2"/>
          <p:cNvSpPr>
            <a:spLocks noGrp="1"/>
          </p:cNvSpPr>
          <p:nvPr>
            <p:ph type="body" idx="10"/>
          </p:nvPr>
        </p:nvSpPr>
        <p:spPr>
          <a:xfrm>
            <a:off x="6326188" y="1395193"/>
            <a:ext cx="5157787" cy="823912"/>
          </a:xfrm>
          <a:prstGeom prst="rect">
            <a:avLst/>
          </a:prstGeom>
        </p:spPr>
        <p:txBody>
          <a:bodyPr anchor="b"/>
          <a:lstStyle>
            <a:lvl1pPr marL="342900" indent="-342900">
              <a:buFont typeface="Arial" panose="020B0604020202020204" pitchFamily="34" charset="0"/>
              <a:buChar char="•"/>
              <a:defRPr sz="2800" b="1">
                <a:solidFill>
                  <a:srgbClr val="1945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11"/>
          </p:nvPr>
        </p:nvSpPr>
        <p:spPr>
          <a:xfrm>
            <a:off x="6682152" y="2219105"/>
            <a:ext cx="4703347" cy="3684588"/>
          </a:xfrm>
          <a:prstGeom prst="rect">
            <a:avLst/>
          </a:prstGeom>
        </p:spPr>
        <p:txBody>
          <a:bodyPr/>
          <a:lstStyle>
            <a:lvl1pPr marL="0" indent="0">
              <a:buNone/>
              <a:defRPr sz="2400">
                <a:solidFill>
                  <a:schemeClr val="bg2">
                    <a:lumMod val="25000"/>
                  </a:schemeClr>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1698966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y_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6863BF3-A1AC-4FCA-BD44-59B0D46C333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83188" y="1665287"/>
            <a:ext cx="6172200" cy="4628509"/>
          </a:xfrm>
          <a:prstGeom prst="rect">
            <a:avLst/>
          </a:prstGeom>
        </p:spPr>
        <p:txBody>
          <a:bodyPr/>
          <a:lstStyle>
            <a:lvl1pPr>
              <a:defRPr sz="3200">
                <a:solidFill>
                  <a:srgbClr val="19458C"/>
                </a:solidFill>
              </a:defRPr>
            </a:lvl1pPr>
            <a:lvl2pPr>
              <a:defRPr sz="2800">
                <a:solidFill>
                  <a:srgbClr val="0071CE"/>
                </a:solidFill>
              </a:defRPr>
            </a:lvl2pPr>
            <a:lvl3pPr>
              <a:defRPr sz="2400">
                <a:solidFill>
                  <a:schemeClr val="bg2">
                    <a:lumMod val="25000"/>
                  </a:schemeClr>
                </a:solidFill>
              </a:defRPr>
            </a:lvl3pPr>
            <a:lvl4pPr>
              <a:defRPr sz="2000">
                <a:solidFill>
                  <a:schemeClr val="bg2">
                    <a:lumMod val="25000"/>
                  </a:schemeClr>
                </a:solidFill>
              </a:defRPr>
            </a:lvl4pPr>
            <a:lvl5pP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665287"/>
            <a:ext cx="3932237" cy="3811588"/>
          </a:xfrm>
          <a:prstGeom prst="rect">
            <a:avLst/>
          </a:prstGeom>
        </p:spPr>
        <p:txBody>
          <a:bodyPr/>
          <a:lstStyle>
            <a:lvl1pPr marL="0" indent="0">
              <a:buNone/>
              <a:defRPr sz="28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6707059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y_Blank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735564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ay_Blank Slide with Tit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Tree>
    <p:extLst>
      <p:ext uri="{BB962C8B-B14F-4D97-AF65-F5344CB8AC3E}">
        <p14:creationId xmlns:p14="http://schemas.microsoft.com/office/powerpoint/2010/main" val="4057611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64756"/>
          <a:stretch/>
        </p:blipFill>
        <p:spPr>
          <a:xfrm>
            <a:off x="2708" y="0"/>
            <a:ext cx="4294972" cy="6858000"/>
          </a:xfrm>
          <a:prstGeom prst="rect">
            <a:avLst/>
          </a:prstGeom>
        </p:spPr>
      </p:pic>
      <p:cxnSp>
        <p:nvCxnSpPr>
          <p:cNvPr id="5" name="Straight Connector 4">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847566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Gray_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E285B67-0F44-4C6D-A9DE-4434BEE3236B}"/>
              </a:ext>
            </a:extLst>
          </p:cNvPr>
          <p:cNvCxnSpPr/>
          <p:nvPr userDrawn="1"/>
        </p:nvCxnSpPr>
        <p:spPr>
          <a:xfrm>
            <a:off x="838200" y="3509963"/>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1030287"/>
            <a:ext cx="9144000" cy="2387600"/>
          </a:xfrm>
          <a:prstGeom prst="rect">
            <a:avLst/>
          </a:prstGeom>
        </p:spPr>
        <p:txBody>
          <a:bodyPr anchor="b"/>
          <a:lstStyle>
            <a:lvl1pPr algn="ctr">
              <a:defRPr sz="6000" cap="none" baseline="0">
                <a:solidFill>
                  <a:srgbClr val="19458C"/>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8466900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y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7E861C0-063A-4C0B-B5AD-59812281DAB4}"/>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362487"/>
            <a:ext cx="10515600" cy="3632640"/>
          </a:xfrm>
          <a:prstGeom prst="rect">
            <a:avLst/>
          </a:prstGeom>
        </p:spPr>
        <p:txBody>
          <a:bodyPr/>
          <a:lstStyle>
            <a:lvl1pPr>
              <a:defRPr>
                <a:solidFill>
                  <a:srgbClr val="19458C"/>
                </a:solidFill>
              </a:defRPr>
            </a:lvl1pPr>
            <a:lvl2pPr>
              <a:defRPr>
                <a:solidFill>
                  <a:srgbClr val="0071CE"/>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8183268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y_Two Col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404819A-58BF-43E4-A5F5-8448D62F021B}"/>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838200" y="1375459"/>
            <a:ext cx="5181600" cy="4351338"/>
          </a:xfrm>
          <a:prstGeom prst="rect">
            <a:avLst/>
          </a:prstGeom>
        </p:spPr>
        <p:txBody>
          <a:bodyPr/>
          <a:lstStyle>
            <a:lvl1pPr>
              <a:defRPr>
                <a:solidFill>
                  <a:srgbClr val="19458C"/>
                </a:solidFill>
              </a:defRPr>
            </a:lvl1pPr>
            <a:lvl2pPr>
              <a:defRPr>
                <a:solidFill>
                  <a:srgbClr val="0071CE"/>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75459"/>
            <a:ext cx="5181600" cy="4351338"/>
          </a:xfrm>
          <a:prstGeom prst="rect">
            <a:avLst/>
          </a:prstGeom>
        </p:spPr>
        <p:txBody>
          <a:bodyPr/>
          <a:lstStyle>
            <a:lvl1pPr>
              <a:defRPr>
                <a:solidFill>
                  <a:srgbClr val="19458C"/>
                </a:solidFill>
              </a:defRPr>
            </a:lvl1pPr>
            <a:lvl2pPr>
              <a:defRPr>
                <a:solidFill>
                  <a:srgbClr val="0071CE"/>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695369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y_Compariso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712C799-6DFB-4B57-9D47-4625399858B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39788" y="1395193"/>
            <a:ext cx="5157787" cy="823912"/>
          </a:xfrm>
          <a:prstGeom prst="rect">
            <a:avLst/>
          </a:prstGeom>
        </p:spPr>
        <p:txBody>
          <a:bodyPr anchor="b"/>
          <a:lstStyle>
            <a:lvl1pPr marL="342900" indent="-342900">
              <a:buFont typeface="Arial" panose="020B0604020202020204" pitchFamily="34" charset="0"/>
              <a:buChar char="•"/>
              <a:defRPr sz="2800" b="1">
                <a:solidFill>
                  <a:srgbClr val="1945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95752" y="2219105"/>
            <a:ext cx="4703347" cy="3684588"/>
          </a:xfrm>
          <a:prstGeom prst="rect">
            <a:avLst/>
          </a:prstGeom>
        </p:spPr>
        <p:txBody>
          <a:bodyPr/>
          <a:lstStyle>
            <a:lvl1pPr marL="0" indent="0">
              <a:buNone/>
              <a:defRPr sz="2400">
                <a:solidFill>
                  <a:schemeClr val="bg2">
                    <a:lumMod val="25000"/>
                  </a:schemeClr>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13"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14" name="Text Placeholder 2"/>
          <p:cNvSpPr>
            <a:spLocks noGrp="1"/>
          </p:cNvSpPr>
          <p:nvPr>
            <p:ph type="body" idx="10"/>
          </p:nvPr>
        </p:nvSpPr>
        <p:spPr>
          <a:xfrm>
            <a:off x="6326188" y="1395193"/>
            <a:ext cx="5157787" cy="823912"/>
          </a:xfrm>
          <a:prstGeom prst="rect">
            <a:avLst/>
          </a:prstGeom>
        </p:spPr>
        <p:txBody>
          <a:bodyPr anchor="b"/>
          <a:lstStyle>
            <a:lvl1pPr marL="342900" indent="-342900">
              <a:buFont typeface="Arial" panose="020B0604020202020204" pitchFamily="34" charset="0"/>
              <a:buChar char="•"/>
              <a:defRPr sz="2800" b="1">
                <a:solidFill>
                  <a:srgbClr val="1945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11"/>
          </p:nvPr>
        </p:nvSpPr>
        <p:spPr>
          <a:xfrm>
            <a:off x="6682152" y="2219105"/>
            <a:ext cx="4703347" cy="3684588"/>
          </a:xfrm>
          <a:prstGeom prst="rect">
            <a:avLst/>
          </a:prstGeom>
        </p:spPr>
        <p:txBody>
          <a:bodyPr/>
          <a:lstStyle>
            <a:lvl1pPr marL="0" indent="0">
              <a:buNone/>
              <a:defRPr sz="2400">
                <a:solidFill>
                  <a:schemeClr val="bg2">
                    <a:lumMod val="25000"/>
                  </a:schemeClr>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3242983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y_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6863BF3-A1AC-4FCA-BD44-59B0D46C333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83188" y="1665287"/>
            <a:ext cx="6172200" cy="4628509"/>
          </a:xfrm>
          <a:prstGeom prst="rect">
            <a:avLst/>
          </a:prstGeom>
        </p:spPr>
        <p:txBody>
          <a:bodyPr/>
          <a:lstStyle>
            <a:lvl1pPr>
              <a:defRPr sz="3200">
                <a:solidFill>
                  <a:srgbClr val="19458C"/>
                </a:solidFill>
              </a:defRPr>
            </a:lvl1pPr>
            <a:lvl2pPr>
              <a:defRPr sz="2800">
                <a:solidFill>
                  <a:schemeClr val="bg2">
                    <a:lumMod val="25000"/>
                  </a:schemeClr>
                </a:solidFill>
              </a:defRPr>
            </a:lvl2pPr>
            <a:lvl3pPr>
              <a:defRPr sz="2400">
                <a:solidFill>
                  <a:schemeClr val="bg2">
                    <a:lumMod val="25000"/>
                  </a:schemeClr>
                </a:solidFill>
              </a:defRPr>
            </a:lvl3pPr>
            <a:lvl4pPr>
              <a:defRPr sz="2000">
                <a:solidFill>
                  <a:schemeClr val="bg2">
                    <a:lumMod val="25000"/>
                  </a:schemeClr>
                </a:solidFill>
              </a:defRPr>
            </a:lvl4pPr>
            <a:lvl5pP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665287"/>
            <a:ext cx="3932237" cy="3811588"/>
          </a:xfrm>
          <a:prstGeom prst="rect">
            <a:avLst/>
          </a:prstGeom>
        </p:spPr>
        <p:txBody>
          <a:bodyPr/>
          <a:lstStyle>
            <a:lvl1pPr marL="0" indent="0">
              <a:buNone/>
              <a:defRPr sz="28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rgbClr val="19458C"/>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7384249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33619058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chemeClr val="bg1"/>
                </a:solidFill>
              </a:defRPr>
            </a:lvl1pPr>
          </a:lstStyle>
          <a:p>
            <a:r>
              <a:rPr lang="en-US" dirty="0"/>
              <a:t>Click to edit Master title style</a:t>
            </a:r>
          </a:p>
        </p:txBody>
      </p:sp>
      <p:sp>
        <p:nvSpPr>
          <p:cNvPr id="4" name="Slide Number Placeholder 2">
            <a:extLst>
              <a:ext uri="{FF2B5EF4-FFF2-40B4-BE49-F238E27FC236}">
                <a16:creationId xmlns:a16="http://schemas.microsoft.com/office/drawing/2014/main" id="{4A1DBF48-E245-4969-A3BE-2BBCD385A00E}"/>
              </a:ext>
            </a:extLst>
          </p:cNvPr>
          <p:cNvSpPr>
            <a:spLocks noGrp="1"/>
          </p:cNvSpPr>
          <p:nvPr>
            <p:ph type="sldNum" sz="quarter" idx="10"/>
          </p:nvPr>
        </p:nvSpPr>
        <p:spPr>
          <a:xfrm>
            <a:off x="11507788" y="6318250"/>
            <a:ext cx="407987" cy="365125"/>
          </a:xfrm>
          <a:prstGeom prst="rect">
            <a:avLst/>
          </a:prstGeom>
        </p:spPr>
        <p:txBody>
          <a:bodyPr/>
          <a:lstStyle>
            <a:lvl1pPr>
              <a:defRPr/>
            </a:lvl1pPr>
          </a:lstStyle>
          <a:p>
            <a:pPr>
              <a:defRPr/>
            </a:pPr>
            <a:fld id="{1975EF40-F218-4F17-B1D3-057CFB44FA00}" type="slidenum">
              <a:rPr lang="en-US"/>
              <a:pPr>
                <a:defRPr/>
              </a:pPr>
              <a:t>‹#›</a:t>
            </a:fld>
            <a:endParaRPr lang="en-US" dirty="0"/>
          </a:p>
        </p:txBody>
      </p:sp>
    </p:spTree>
    <p:extLst>
      <p:ext uri="{BB962C8B-B14F-4D97-AF65-F5344CB8AC3E}">
        <p14:creationId xmlns:p14="http://schemas.microsoft.com/office/powerpoint/2010/main" val="29452763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E285B67-0F44-4C6D-A9DE-4434BEE3236B}"/>
              </a:ext>
            </a:extLst>
          </p:cNvPr>
          <p:cNvCxnSpPr/>
          <p:nvPr userDrawn="1"/>
        </p:nvCxnSpPr>
        <p:spPr>
          <a:xfrm>
            <a:off x="838200" y="3509963"/>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1030287"/>
            <a:ext cx="9144000" cy="2387600"/>
          </a:xfrm>
          <a:prstGeom prst="rect">
            <a:avLst/>
          </a:prstGeom>
        </p:spPr>
        <p:txBody>
          <a:bodyPr anchor="b"/>
          <a:lstStyle>
            <a:lvl1pPr algn="ctr">
              <a:defRPr sz="6000" cap="none"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3867190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7E861C0-063A-4C0B-B5AD-59812281DAB4}"/>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38200" y="1362487"/>
            <a:ext cx="10515600" cy="363264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chemeClr val="bg1"/>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18300837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404819A-58BF-43E4-A5F5-8448D62F021B}"/>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838200" y="1375459"/>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375459"/>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chemeClr val="bg1"/>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2909798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65757"/>
          <a:stretch/>
        </p:blipFill>
        <p:spPr>
          <a:xfrm>
            <a:off x="2708" y="0"/>
            <a:ext cx="4173052" cy="6858000"/>
          </a:xfrm>
          <a:prstGeom prst="rect">
            <a:avLst/>
          </a:prstGeom>
        </p:spPr>
      </p:pic>
      <p:cxnSp>
        <p:nvCxnSpPr>
          <p:cNvPr id="5" name="Straight Connector 4">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3561066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712C799-6DFB-4B57-9D47-4625399858B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839788" y="1395193"/>
            <a:ext cx="5157787" cy="823912"/>
          </a:xfrm>
          <a:prstGeom prst="rect">
            <a:avLst/>
          </a:prstGeom>
        </p:spPr>
        <p:txBody>
          <a:bodyPr anchor="b"/>
          <a:lstStyle>
            <a:lvl1pPr marL="342900" indent="-342900">
              <a:buFont typeface="Arial" panose="020B0604020202020204" pitchFamily="34" charset="0"/>
              <a:buChar char="•"/>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95752" y="2219105"/>
            <a:ext cx="4703347" cy="3684588"/>
          </a:xfrm>
          <a:prstGeom prst="rect">
            <a:avLst/>
          </a:prstGeom>
        </p:spPr>
        <p:txBody>
          <a:bodyPr/>
          <a:lstStyle>
            <a:lvl1pPr marL="0" indent="0">
              <a:buNone/>
              <a:defRPr sz="2400">
                <a:solidFill>
                  <a:schemeClr val="bg1"/>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13"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chemeClr val="bg1"/>
                </a:solidFill>
              </a:defRPr>
            </a:lvl1pPr>
          </a:lstStyle>
          <a:p>
            <a:r>
              <a:rPr lang="en-US" dirty="0"/>
              <a:t>Click to edit Master title style</a:t>
            </a:r>
          </a:p>
        </p:txBody>
      </p:sp>
      <p:sp>
        <p:nvSpPr>
          <p:cNvPr id="14" name="Text Placeholder 2"/>
          <p:cNvSpPr>
            <a:spLocks noGrp="1"/>
          </p:cNvSpPr>
          <p:nvPr>
            <p:ph type="body" idx="10"/>
          </p:nvPr>
        </p:nvSpPr>
        <p:spPr>
          <a:xfrm>
            <a:off x="6326188" y="1395193"/>
            <a:ext cx="5157787" cy="823912"/>
          </a:xfrm>
          <a:prstGeom prst="rect">
            <a:avLst/>
          </a:prstGeom>
        </p:spPr>
        <p:txBody>
          <a:bodyPr anchor="b"/>
          <a:lstStyle>
            <a:lvl1pPr marL="342900" indent="-342900">
              <a:buFont typeface="Arial" panose="020B0604020202020204" pitchFamily="34" charset="0"/>
              <a:buChar char="•"/>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11"/>
          </p:nvPr>
        </p:nvSpPr>
        <p:spPr>
          <a:xfrm>
            <a:off x="6682152" y="2219105"/>
            <a:ext cx="4703347" cy="3684588"/>
          </a:xfrm>
          <a:prstGeom prst="rect">
            <a:avLst/>
          </a:prstGeom>
        </p:spPr>
        <p:txBody>
          <a:bodyPr/>
          <a:lstStyle>
            <a:lvl1pPr marL="0" indent="0">
              <a:buNone/>
              <a:defRPr sz="2400">
                <a:solidFill>
                  <a:schemeClr val="bg1"/>
                </a:solidFill>
              </a:defRPr>
            </a:lvl1pPr>
            <a:lvl2pPr marL="457200" indent="0">
              <a:buNone/>
              <a:defRPr sz="1800">
                <a:solidFill>
                  <a:schemeClr val="bg2">
                    <a:lumMod val="50000"/>
                  </a:schemeClr>
                </a:solidFill>
              </a:defRPr>
            </a:lvl2pPr>
            <a:lvl3pPr marL="914400" indent="0">
              <a:buNone/>
              <a:defRPr sz="16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dirty="0"/>
              <a:t>Click to edit Master text styles</a:t>
            </a:r>
          </a:p>
        </p:txBody>
      </p:sp>
      <p:sp>
        <p:nvSpPr>
          <p:cNvPr id="9"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11507788" y="6318250"/>
            <a:ext cx="407987"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3341011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6863BF3-A1AC-4FCA-BD44-59B0D46C333E}"/>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183188" y="1665287"/>
            <a:ext cx="6172200" cy="4628509"/>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1665287"/>
            <a:ext cx="3932237" cy="3811588"/>
          </a:xfrm>
          <a:prstGeom prst="rect">
            <a:avLst/>
          </a:prstGeo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
          <p:cNvSpPr>
            <a:spLocks noGrp="1"/>
          </p:cNvSpPr>
          <p:nvPr>
            <p:ph type="title"/>
          </p:nvPr>
        </p:nvSpPr>
        <p:spPr>
          <a:xfrm>
            <a:off x="838200" y="13434"/>
            <a:ext cx="10515600" cy="788426"/>
          </a:xfrm>
          <a:prstGeom prst="rect">
            <a:avLst/>
          </a:prstGeom>
        </p:spPr>
        <p:txBody>
          <a:bodyPr anchor="b" anchorCtr="0"/>
          <a:lstStyle>
            <a:lvl1pPr>
              <a:defRPr sz="3600" cap="none" baseline="0">
                <a:solidFill>
                  <a:schemeClr val="bg1"/>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3911467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B3E3"/>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632734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B3E3"/>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B3E3"/>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7102851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B3E3"/>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41602963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61150"/>
          </a:xfrm>
          <a:prstGeom prst="rect">
            <a:avLst/>
          </a:prstGeom>
        </p:spPr>
        <p:txBody>
          <a:bodyPr/>
          <a:lstStyle>
            <a:lvl1pPr>
              <a:defRPr sz="3600">
                <a:solidFill>
                  <a:srgbClr val="00B3E3"/>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B3E3"/>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B3E3"/>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7344911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B3E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B3E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838200" y="365126"/>
            <a:ext cx="10515600" cy="561150"/>
          </a:xfrm>
          <a:prstGeom prst="rect">
            <a:avLst/>
          </a:prstGeom>
        </p:spPr>
        <p:txBody>
          <a:bodyPr/>
          <a:lstStyle>
            <a:lvl1pPr>
              <a:defRPr sz="3600">
                <a:solidFill>
                  <a:srgbClr val="00B3E3"/>
                </a:solidFill>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7143676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6"/>
            <a:ext cx="10515600" cy="561150"/>
          </a:xfrm>
          <a:prstGeom prst="rect">
            <a:avLst/>
          </a:prstGeom>
        </p:spPr>
        <p:txBody>
          <a:bodyPr/>
          <a:lstStyle>
            <a:lvl1pPr>
              <a:defRPr sz="3600">
                <a:solidFill>
                  <a:srgbClr val="00B3E3"/>
                </a:solidFill>
              </a:defRPr>
            </a:lvl1pPr>
          </a:lstStyle>
          <a:p>
            <a:r>
              <a:rPr lang="en-US" dirty="0"/>
              <a:t>Click to edit Master 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6085069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B3E3"/>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B3E3"/>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FEB1733B-BA73-4BE8-933F-D4F79362A9F0}"/>
              </a:ext>
            </a:extLst>
          </p:cNvPr>
          <p:cNvSpPr txBox="1">
            <a:spLocks/>
          </p:cNvSpPr>
          <p:nvPr userDrawn="1"/>
        </p:nvSpPr>
        <p:spPr>
          <a:xfrm>
            <a:off x="9496540" y="6318250"/>
            <a:ext cx="2419235"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3526201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B3E3"/>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739102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65757"/>
          <a:stretch/>
        </p:blipFill>
        <p:spPr>
          <a:xfrm>
            <a:off x="2708" y="0"/>
            <a:ext cx="4173052" cy="6858000"/>
          </a:xfrm>
          <a:prstGeom prst="rect">
            <a:avLst/>
          </a:prstGeom>
        </p:spPr>
      </p:pic>
      <p:cxnSp>
        <p:nvCxnSpPr>
          <p:cNvPr id="5" name="Straight Connector 4">
            <a:extLst>
              <a:ext uri="{FF2B5EF4-FFF2-40B4-BE49-F238E27FC236}">
                <a16:creationId xmlns:a16="http://schemas.microsoft.com/office/drawing/2014/main" id="{7039F17D-8BEF-43A1-9738-45610554B60F}"/>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1760144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FB228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940934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B2280"/>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FB2280"/>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txBox="1">
            <a:spLocks/>
          </p:cNvSpPr>
          <p:nvPr userDrawn="1"/>
        </p:nvSpPr>
        <p:spPr>
          <a:xfrm>
            <a:off x="9496540" y="6318250"/>
            <a:ext cx="2419235"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7492401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FB228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5690050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B2280"/>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FB2280"/>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FB2280"/>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2203383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a:solidFill>
                  <a:srgbClr val="FB2280"/>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FB22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50000"/>
                  </a:schemeClr>
                </a:solidFill>
              </a:defRPr>
            </a:lvl1pPr>
            <a:lvl2pPr>
              <a:buClr>
                <a:srgbClr val="FF9E16"/>
              </a:buClr>
              <a:defRPr>
                <a:solidFill>
                  <a:schemeClr val="bg2">
                    <a:lumMod val="50000"/>
                  </a:schemeClr>
                </a:solidFill>
              </a:defRPr>
            </a:lvl2pPr>
            <a:lvl3pPr>
              <a:buClr>
                <a:srgbClr val="FF9E16"/>
              </a:buClr>
              <a:defRPr>
                <a:solidFill>
                  <a:schemeClr val="bg2">
                    <a:lumMod val="50000"/>
                  </a:schemeClr>
                </a:solidFill>
              </a:defRPr>
            </a:lvl3pPr>
            <a:lvl4pPr>
              <a:buClr>
                <a:srgbClr val="FF9E16"/>
              </a:buClr>
              <a:defRPr>
                <a:solidFill>
                  <a:schemeClr val="bg2">
                    <a:lumMod val="50000"/>
                  </a:schemeClr>
                </a:solidFill>
              </a:defRPr>
            </a:lvl4pPr>
            <a:lvl5pPr>
              <a:buClr>
                <a:srgbClr val="FF9E16"/>
              </a:buClr>
              <a:defRPr>
                <a:solidFill>
                  <a:schemeClr val="bg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FB22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50000"/>
                  </a:schemeClr>
                </a:solidFill>
              </a:defRPr>
            </a:lvl1pPr>
            <a:lvl2pPr>
              <a:buClr>
                <a:srgbClr val="FF9E16"/>
              </a:buClr>
              <a:defRPr>
                <a:solidFill>
                  <a:schemeClr val="bg2">
                    <a:lumMod val="50000"/>
                  </a:schemeClr>
                </a:solidFill>
              </a:defRPr>
            </a:lvl2pPr>
            <a:lvl3pPr>
              <a:buClr>
                <a:srgbClr val="FF9E16"/>
              </a:buClr>
              <a:defRPr>
                <a:solidFill>
                  <a:schemeClr val="bg2">
                    <a:lumMod val="50000"/>
                  </a:schemeClr>
                </a:solidFill>
              </a:defRPr>
            </a:lvl3pPr>
            <a:lvl4pPr>
              <a:buClr>
                <a:srgbClr val="FF9E16"/>
              </a:buClr>
              <a:defRPr>
                <a:solidFill>
                  <a:schemeClr val="bg2">
                    <a:lumMod val="50000"/>
                  </a:schemeClr>
                </a:solidFill>
              </a:defRPr>
            </a:lvl4pPr>
            <a:lvl5pPr>
              <a:buClr>
                <a:srgbClr val="FF9E16"/>
              </a:buClr>
              <a:defRPr>
                <a:solidFill>
                  <a:schemeClr val="bg2">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3772004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B2280"/>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1804528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8807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B2280"/>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FB2280"/>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4246018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FB2280"/>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7463473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0071CE"/>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9222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64507"/>
          <a:stretch/>
        </p:blipFill>
        <p:spPr>
          <a:xfrm>
            <a:off x="2708" y="0"/>
            <a:ext cx="4325452" cy="6858000"/>
          </a:xfrm>
          <a:prstGeom prst="rect">
            <a:avLst/>
          </a:prstGeom>
        </p:spPr>
      </p:pic>
      <p:cxnSp>
        <p:nvCxnSpPr>
          <p:cNvPr id="5" name="Straight Connector 4">
            <a:extLst>
              <a:ext uri="{FF2B5EF4-FFF2-40B4-BE49-F238E27FC236}">
                <a16:creationId xmlns:a16="http://schemas.microsoft.com/office/drawing/2014/main" id="{B84D7F9A-CAAC-4E69-83D7-151C15BAA02E}"/>
              </a:ext>
            </a:extLst>
          </p:cNvPr>
          <p:cNvCxnSpPr/>
          <p:nvPr userDrawn="1"/>
        </p:nvCxnSpPr>
        <p:spPr>
          <a:xfrm>
            <a:off x="4262438" y="3805238"/>
            <a:ext cx="6134100" cy="0"/>
          </a:xfrm>
          <a:prstGeom prst="line">
            <a:avLst/>
          </a:prstGeom>
          <a:ln w="15875">
            <a:solidFill>
              <a:schemeClr val="accent3">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4130040" y="2644090"/>
            <a:ext cx="5478194" cy="1083848"/>
          </a:xfrm>
          <a:prstGeom prst="rect">
            <a:avLst/>
          </a:prstGeom>
        </p:spPr>
        <p:txBody>
          <a:bodyPr anchor="b" anchorCtr="0">
            <a:noAutofit/>
          </a:bodyPr>
          <a:lstStyle>
            <a:lvl1pPr>
              <a:defRPr sz="3600">
                <a:solidFill>
                  <a:srgbClr val="19458C"/>
                </a:solidFill>
              </a:defRPr>
            </a:lvl1pPr>
          </a:lstStyle>
          <a:p>
            <a:r>
              <a:rPr lang="en-US" dirty="0"/>
              <a:t>Click to edit Master title style</a:t>
            </a:r>
          </a:p>
        </p:txBody>
      </p:sp>
      <p:sp>
        <p:nvSpPr>
          <p:cNvPr id="11" name="Text Placeholder 8"/>
          <p:cNvSpPr>
            <a:spLocks noGrp="1"/>
          </p:cNvSpPr>
          <p:nvPr>
            <p:ph type="body" sz="quarter" idx="10"/>
          </p:nvPr>
        </p:nvSpPr>
        <p:spPr>
          <a:xfrm>
            <a:off x="4141788" y="3878264"/>
            <a:ext cx="5938837" cy="396282"/>
          </a:xfrm>
          <a:prstGeom prst="rect">
            <a:avLst/>
          </a:prstGeom>
        </p:spPr>
        <p:txBody>
          <a:bodyPr/>
          <a:lstStyle>
            <a:lvl1pPr marL="0" indent="0">
              <a:buFontTx/>
              <a:buNone/>
              <a:defRPr sz="1800">
                <a:solidFill>
                  <a:schemeClr val="bg2">
                    <a:lumMod val="50000"/>
                  </a:schemeClr>
                </a:solidFill>
              </a:defRPr>
            </a:lvl1pPr>
            <a:lvl2pPr marL="457200" indent="0">
              <a:buNone/>
              <a:defRPr sz="1800">
                <a:solidFill>
                  <a:schemeClr val="bg2">
                    <a:lumMod val="50000"/>
                  </a:schemeClr>
                </a:solidFill>
              </a:defRPr>
            </a:lvl2pPr>
            <a:lvl3pPr marL="914400" indent="0">
              <a:buNone/>
              <a:defRPr sz="1800">
                <a:solidFill>
                  <a:schemeClr val="bg2">
                    <a:lumMod val="50000"/>
                  </a:schemeClr>
                </a:solidFill>
              </a:defRPr>
            </a:lvl3pPr>
            <a:lvl4pPr marL="1371600" indent="0">
              <a:buNone/>
              <a:defRPr sz="1800">
                <a:solidFill>
                  <a:schemeClr val="bg2">
                    <a:lumMod val="50000"/>
                  </a:schemeClr>
                </a:solidFill>
              </a:defRPr>
            </a:lvl4pPr>
            <a:lvl5pPr marL="1828800" indent="0">
              <a:buNone/>
              <a:defRPr sz="1800">
                <a:solidFill>
                  <a:schemeClr val="bg2">
                    <a:lumMod val="50000"/>
                  </a:schemeClr>
                </a:solidFill>
              </a:defRPr>
            </a:lvl5pPr>
          </a:lstStyle>
          <a:p>
            <a:pPr lvl="0"/>
            <a:r>
              <a:rPr lang="en-US" dirty="0"/>
              <a:t>Click to edit Master text styles</a:t>
            </a:r>
          </a:p>
        </p:txBody>
      </p:sp>
    </p:spTree>
    <p:extLst>
      <p:ext uri="{BB962C8B-B14F-4D97-AF65-F5344CB8AC3E}">
        <p14:creationId xmlns:p14="http://schemas.microsoft.com/office/powerpoint/2010/main" val="9663781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3085571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9943756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buClr>
                <a:srgbClr val="FF9E16"/>
              </a:buClr>
              <a:defRPr>
                <a:solidFill>
                  <a:srgbClr val="0071CE"/>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990862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071C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buClr>
                <a:srgbClr val="FF9E16"/>
              </a:buClr>
              <a:defRPr>
                <a:solidFill>
                  <a:schemeClr val="bg2">
                    <a:lumMod val="25000"/>
                  </a:schemeClr>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a:spLocks noGrp="1"/>
          </p:cNvSpPr>
          <p:nvPr>
            <p:ph type="sldNum" sz="quarter" idx="10"/>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18504544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0071CE"/>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0722876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464527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buClr>
                <a:srgbClr val="FF9E16"/>
              </a:buClr>
              <a:defRPr sz="3200">
                <a:solidFill>
                  <a:srgbClr val="0071CE"/>
                </a:solidFill>
              </a:defRPr>
            </a:lvl1pPr>
            <a:lvl2pPr>
              <a:buClr>
                <a:srgbClr val="FF9E16"/>
              </a:buClr>
              <a:defRPr sz="2800">
                <a:solidFill>
                  <a:schemeClr val="bg2">
                    <a:lumMod val="25000"/>
                  </a:schemeClr>
                </a:solidFill>
              </a:defRPr>
            </a:lvl2pPr>
            <a:lvl3pPr>
              <a:buClr>
                <a:srgbClr val="FF9E16"/>
              </a:buClr>
              <a:defRPr sz="2400">
                <a:solidFill>
                  <a:schemeClr val="bg2">
                    <a:lumMod val="25000"/>
                  </a:schemeClr>
                </a:solidFill>
              </a:defRPr>
            </a:lvl3pPr>
            <a:lvl4pPr>
              <a:buClr>
                <a:srgbClr val="FF9E16"/>
              </a:buClr>
              <a:defRPr sz="2000">
                <a:solidFill>
                  <a:schemeClr val="bg2">
                    <a:lumMod val="25000"/>
                  </a:schemeClr>
                </a:solidFill>
              </a:defRPr>
            </a:lvl4pPr>
            <a:lvl5pPr>
              <a:buClr>
                <a:srgbClr val="FF9E16"/>
              </a:buClr>
              <a:defRPr sz="2000">
                <a:solidFill>
                  <a:schemeClr val="bg2">
                    <a:lumMod val="25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2">
                    <a:lumMod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9678905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0071CE"/>
                </a:solidFill>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30126082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rgbClr val="F76D22"/>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spTree>
    <p:extLst>
      <p:ext uri="{BB962C8B-B14F-4D97-AF65-F5344CB8AC3E}">
        <p14:creationId xmlns:p14="http://schemas.microsoft.com/office/powerpoint/2010/main" val="21485667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a:solidFill>
                  <a:srgbClr val="F76D22"/>
                </a:solidFill>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buClr>
                <a:srgbClr val="FF9E16"/>
              </a:buClr>
              <a:defRPr>
                <a:solidFill>
                  <a:srgbClr val="F76D22"/>
                </a:solidFill>
              </a:defRPr>
            </a:lvl1pPr>
            <a:lvl2pPr>
              <a:buClr>
                <a:srgbClr val="FF9E16"/>
              </a:buClr>
              <a:defRPr>
                <a:solidFill>
                  <a:schemeClr val="bg2">
                    <a:lumMod val="25000"/>
                  </a:schemeClr>
                </a:solidFill>
              </a:defRPr>
            </a:lvl2pPr>
            <a:lvl3pPr>
              <a:buClr>
                <a:srgbClr val="FF9E16"/>
              </a:buClr>
              <a:defRPr>
                <a:solidFill>
                  <a:schemeClr val="bg2">
                    <a:lumMod val="25000"/>
                  </a:schemeClr>
                </a:solidFill>
              </a:defRPr>
            </a:lvl3pPr>
            <a:lvl4pPr>
              <a:buClr>
                <a:srgbClr val="FF9E16"/>
              </a:buClr>
              <a:defRPr>
                <a:solidFill>
                  <a:schemeClr val="bg2">
                    <a:lumMod val="25000"/>
                  </a:schemeClr>
                </a:solidFill>
              </a:defRPr>
            </a:lvl4pPr>
            <a:lvl5pPr>
              <a:buClr>
                <a:srgbClr val="FF9E16"/>
              </a:buCl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EB1733B-BA73-4BE8-933F-D4F79362A9F0}"/>
              </a:ext>
            </a:extLst>
          </p:cNvPr>
          <p:cNvSpPr txBox="1">
            <a:spLocks/>
          </p:cNvSpPr>
          <p:nvPr userDrawn="1"/>
        </p:nvSpPr>
        <p:spPr>
          <a:xfrm>
            <a:off x="9496540" y="6318250"/>
            <a:ext cx="2419235" cy="365125"/>
          </a:xfrm>
          <a:prstGeom prst="rect">
            <a:avLst/>
          </a:prstGeom>
        </p:spPr>
        <p:txBody>
          <a:bodyPr vert="horz" lIns="91440" tIns="45720" rIns="91440" bIns="45720" rtlCol="0" anchor="ctr"/>
          <a:lstStyle>
            <a:defPPr>
              <a:defRPr lang="en-US"/>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2CC22B3E-32B1-4D4C-8745-86F98CF75253}" type="slidenum">
              <a:rPr lang="en-US" smtClean="0"/>
              <a:pPr>
                <a:defRPr/>
              </a:pPr>
              <a:t>‹#›</a:t>
            </a:fld>
            <a:endParaRPr lang="en-US" dirty="0"/>
          </a:p>
        </p:txBody>
      </p:sp>
    </p:spTree>
    <p:extLst>
      <p:ext uri="{BB962C8B-B14F-4D97-AF65-F5344CB8AC3E}">
        <p14:creationId xmlns:p14="http://schemas.microsoft.com/office/powerpoint/2010/main" val="2390968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image" Target="../media/image42.png"/><Relationship Id="rId4" Type="http://schemas.openxmlformats.org/officeDocument/2006/relationships/slideLayout" Target="../slideLayouts/slideLayout61.xml"/><Relationship Id="rId9"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10" Type="http://schemas.openxmlformats.org/officeDocument/2006/relationships/image" Target="../media/image49.png"/><Relationship Id="rId4" Type="http://schemas.openxmlformats.org/officeDocument/2006/relationships/slideLayout" Target="../slideLayouts/slideLayout68.xml"/><Relationship Id="rId9" Type="http://schemas.openxmlformats.org/officeDocument/2006/relationships/image" Target="../media/image4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42.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50.png"/><Relationship Id="rId5" Type="http://schemas.openxmlformats.org/officeDocument/2006/relationships/slideLayout" Target="../slideLayouts/slideLayout76.xml"/><Relationship Id="rId10" Type="http://schemas.openxmlformats.org/officeDocument/2006/relationships/image" Target="../media/image6.png"/><Relationship Id="rId4" Type="http://schemas.openxmlformats.org/officeDocument/2006/relationships/slideLayout" Target="../slideLayouts/slideLayout75.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2.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51.pn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6.png"/><Relationship Id="rId5" Type="http://schemas.openxmlformats.org/officeDocument/2006/relationships/slideLayout" Target="../slideLayouts/slideLayout84.xml"/><Relationship Id="rId10" Type="http://schemas.openxmlformats.org/officeDocument/2006/relationships/theme" Target="../theme/theme13.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4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52.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6.png"/><Relationship Id="rId5" Type="http://schemas.openxmlformats.org/officeDocument/2006/relationships/slideLayout" Target="../slideLayouts/slideLayout93.xml"/><Relationship Id="rId10" Type="http://schemas.openxmlformats.org/officeDocument/2006/relationships/theme" Target="../theme/theme14.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42.pn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image" Target="../media/image53.png"/><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image" Target="../media/image6.png"/><Relationship Id="rId5" Type="http://schemas.openxmlformats.org/officeDocument/2006/relationships/slideLayout" Target="../slideLayouts/slideLayout102.xml"/><Relationship Id="rId10" Type="http://schemas.openxmlformats.org/officeDocument/2006/relationships/theme" Target="../theme/theme15.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42.pn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image" Target="../media/image6.pn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image" Target="../media/image54.png"/><Relationship Id="rId5" Type="http://schemas.openxmlformats.org/officeDocument/2006/relationships/slideLayout" Target="../slideLayouts/slideLayout111.xml"/><Relationship Id="rId10" Type="http://schemas.openxmlformats.org/officeDocument/2006/relationships/theme" Target="../theme/theme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42.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image" Target="../media/image55.png"/><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image" Target="../media/image6.png"/><Relationship Id="rId5" Type="http://schemas.openxmlformats.org/officeDocument/2006/relationships/slideLayout" Target="../slideLayouts/slideLayout120.xml"/><Relationship Id="rId10" Type="http://schemas.openxmlformats.org/officeDocument/2006/relationships/theme" Target="../theme/theme17.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42.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image" Target="../media/image56.png"/><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png"/><Relationship Id="rId5" Type="http://schemas.openxmlformats.org/officeDocument/2006/relationships/slideLayout" Target="../slideLayouts/slideLayout129.xml"/><Relationship Id="rId10" Type="http://schemas.openxmlformats.org/officeDocument/2006/relationships/theme" Target="../theme/theme18.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42.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image" Target="../media/image57.png"/><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image" Target="../media/image6.png"/><Relationship Id="rId5" Type="http://schemas.openxmlformats.org/officeDocument/2006/relationships/slideLayout" Target="../slideLayouts/slideLayout138.xml"/><Relationship Id="rId10" Type="http://schemas.openxmlformats.org/officeDocument/2006/relationships/theme" Target="../theme/theme19.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42.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image" Target="../media/image6.png"/><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image" Target="../media/image58.png"/><Relationship Id="rId5" Type="http://schemas.openxmlformats.org/officeDocument/2006/relationships/slideLayout" Target="../slideLayouts/slideLayout147.xml"/><Relationship Id="rId10" Type="http://schemas.openxmlformats.org/officeDocument/2006/relationships/theme" Target="../theme/theme20.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42.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image" Target="../media/image6.png"/><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image" Target="../media/image59.png"/><Relationship Id="rId5" Type="http://schemas.openxmlformats.org/officeDocument/2006/relationships/slideLayout" Target="../slideLayouts/slideLayout156.xml"/><Relationship Id="rId10" Type="http://schemas.openxmlformats.org/officeDocument/2006/relationships/theme" Target="../theme/theme2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42.pn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image" Target="../media/image60.png"/><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image" Target="../media/image6.png"/><Relationship Id="rId5" Type="http://schemas.openxmlformats.org/officeDocument/2006/relationships/slideLayout" Target="../slideLayouts/slideLayout165.xml"/><Relationship Id="rId10" Type="http://schemas.openxmlformats.org/officeDocument/2006/relationships/theme" Target="../theme/theme22.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42.pn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image" Target="../media/image61.png"/><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image" Target="../media/image6.png"/><Relationship Id="rId5" Type="http://schemas.openxmlformats.org/officeDocument/2006/relationships/slideLayout" Target="../slideLayouts/slideLayout174.xml"/><Relationship Id="rId10" Type="http://schemas.openxmlformats.org/officeDocument/2006/relationships/theme" Target="../theme/theme23.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42.pn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image" Target="../media/image31.png"/><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image" Target="../media/image6.png"/><Relationship Id="rId5" Type="http://schemas.openxmlformats.org/officeDocument/2006/relationships/slideLayout" Target="../slideLayouts/slideLayout183.xml"/><Relationship Id="rId10" Type="http://schemas.openxmlformats.org/officeDocument/2006/relationships/theme" Target="../theme/theme24.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9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5" Type="http://schemas.openxmlformats.org/officeDocument/2006/relationships/theme" Target="../theme/theme25.xml"/><Relationship Id="rId4" Type="http://schemas.openxmlformats.org/officeDocument/2006/relationships/slideLayout" Target="../slideLayouts/slideLayout19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theme" Target="../theme/theme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image" Target="../media/image7.jpeg"/><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7.jpeg"/><Relationship Id="rId5" Type="http://schemas.openxmlformats.org/officeDocument/2006/relationships/theme" Target="../theme/theme7.xml"/><Relationship Id="rId4"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4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6.png"/><Relationship Id="rId2" Type="http://schemas.openxmlformats.org/officeDocument/2006/relationships/slideLayout" Target="../slideLayouts/slideLayout37.xml"/><Relationship Id="rId16" Type="http://schemas.openxmlformats.org/officeDocument/2006/relationships/theme" Target="../theme/theme8.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image" Target="../media/image42.png"/><Relationship Id="rId4" Type="http://schemas.openxmlformats.org/officeDocument/2006/relationships/slideLayout" Target="../slideLayouts/slideLayout54.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 name="Date Placeholder 1">
            <a:extLst>
              <a:ext uri="{FF2B5EF4-FFF2-40B4-BE49-F238E27FC236}">
                <a16:creationId xmlns:a16="http://schemas.microsoft.com/office/drawing/2014/main" id="{1590CBDA-2572-45F9-8C6C-4788C5A19CF4}"/>
              </a:ext>
            </a:extLst>
          </p:cNvPr>
          <p:cNvSpPr>
            <a:spLocks noGrp="1"/>
          </p:cNvSpPr>
          <p:nvPr>
            <p:ph type="dt" sz="half" idx="2"/>
          </p:nvPr>
        </p:nvSpPr>
        <p:spPr>
          <a:xfrm>
            <a:off x="615950" y="49307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10</a:t>
            </a:r>
          </a:p>
        </p:txBody>
      </p:sp>
    </p:spTree>
  </p:cSld>
  <p:clrMap bg1="lt1" tx1="dk1" bg2="lt2" tx2="dk2" accent1="accent1" accent2="accent2" accent3="accent3" accent4="accent4" accent5="accent5" accent6="accent6" hlink="hlink" folHlink="folHlink"/>
  <p:sldLayoutIdLst>
    <p:sldLayoutId id="2147485860" r:id="rId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gradFill>
            <a:gsLst>
              <a:gs pos="2000">
                <a:schemeClr val="accent1">
                  <a:lumMod val="5000"/>
                  <a:lumOff val="95000"/>
                </a:schemeClr>
              </a:gs>
              <a:gs pos="69000">
                <a:schemeClr val="bg1">
                  <a:lumMod val="85000"/>
                </a:schemeClr>
              </a:gs>
              <a:gs pos="49000">
                <a:schemeClr val="bg1">
                  <a:lumMod val="8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5"/>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4243155562"/>
      </p:ext>
    </p:extLst>
  </p:cSld>
  <p:clrMap bg1="lt1" tx1="dk1" bg2="lt2" tx2="dk2" accent1="accent1" accent2="accent2" accent3="accent3" accent4="accent4" accent5="accent5" accent6="accent6" hlink="hlink" folHlink="folHlink"/>
  <p:sldLayoutIdLst>
    <p:sldLayoutId id="2147486098" r:id="rId1"/>
    <p:sldLayoutId id="2147486099" r:id="rId2"/>
    <p:sldLayoutId id="2147486100" r:id="rId3"/>
    <p:sldLayoutId id="2147486101" r:id="rId4"/>
    <p:sldLayoutId id="2147486102" r:id="rId5"/>
    <p:sldLayoutId id="2147486103" r:id="rId6"/>
    <p:sldLayoutId id="2147486104" r:id="rId7"/>
  </p:sldLayoutIdLst>
  <p:hf hdr="0" ftr="0" dt="0"/>
  <p:txStyles>
    <p:titleStyle>
      <a:lvl1pPr algn="l" rtl="0" eaLnBrk="0" fontAlgn="base" hangingPunct="0">
        <a:lnSpc>
          <a:spcPct val="90000"/>
        </a:lnSpc>
        <a:spcBef>
          <a:spcPct val="0"/>
        </a:spcBef>
        <a:spcAft>
          <a:spcPct val="0"/>
        </a:spcAft>
        <a:defRPr sz="44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Clr>
          <a:srgbClr val="FF9E16"/>
        </a:buClr>
        <a:buFont typeface="Arial" panose="020B0604020202020204" pitchFamily="34" charset="0"/>
        <a:buChar char="•"/>
        <a:defRPr sz="2800" kern="1200">
          <a:solidFill>
            <a:srgbClr val="0071CE"/>
          </a:solidFill>
          <a:latin typeface="+mn-lt"/>
          <a:ea typeface="+mn-ea"/>
          <a:cs typeface="+mn-cs"/>
        </a:defRPr>
      </a:lvl1pPr>
      <a:lvl2pPr marL="6858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400" kern="1200">
          <a:solidFill>
            <a:srgbClr val="0071CE"/>
          </a:solidFill>
          <a:latin typeface="+mn-lt"/>
          <a:ea typeface="+mn-ea"/>
          <a:cs typeface="+mn-cs"/>
        </a:defRPr>
      </a:lvl2pPr>
      <a:lvl3pPr marL="11430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000" kern="1200">
          <a:solidFill>
            <a:srgbClr val="0071CE"/>
          </a:solidFill>
          <a:latin typeface="+mn-lt"/>
          <a:ea typeface="+mn-ea"/>
          <a:cs typeface="+mn-cs"/>
        </a:defRPr>
      </a:lvl3pPr>
      <a:lvl4pPr marL="16002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4pPr>
      <a:lvl5pPr marL="20574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2DF57F-C5B9-4938-A298-47A96FFCDCBB}"/>
              </a:ext>
            </a:extLst>
          </p:cNvPr>
          <p:cNvSpPr/>
          <p:nvPr userDrawn="1"/>
        </p:nvSpPr>
        <p:spPr>
          <a:xfrm>
            <a:off x="0" y="1"/>
            <a:ext cx="12192000" cy="6858000"/>
          </a:xfrm>
          <a:prstGeom prst="rect">
            <a:avLst/>
          </a:prstGeom>
          <a:gradFill>
            <a:gsLst>
              <a:gs pos="0">
                <a:srgbClr val="0070B6"/>
              </a:gs>
              <a:gs pos="100000">
                <a:srgbClr val="19458C"/>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88642" y="6276501"/>
            <a:ext cx="2264661" cy="430624"/>
          </a:xfrm>
          <a:prstGeom prst="rect">
            <a:avLst/>
          </a:prstGeom>
        </p:spPr>
      </p:pic>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2CC22B3E-32B1-4D4C-8745-86F98CF75253}" type="slidenum">
              <a:rPr lang="en-US" smtClean="0"/>
              <a:pPr>
                <a:defRPr/>
              </a:pPr>
              <a:t>‹#›</a:t>
            </a:fld>
            <a:endParaRPr lang="en-US" dirty="0"/>
          </a:p>
        </p:txBody>
      </p:sp>
      <p:pic>
        <p:nvPicPr>
          <p:cNvPr id="10" name="Pictur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8053" y="6246998"/>
            <a:ext cx="1312171" cy="365760"/>
          </a:xfrm>
          <a:prstGeom prst="rect">
            <a:avLst/>
          </a:prstGeom>
        </p:spPr>
      </p:pic>
    </p:spTree>
    <p:extLst>
      <p:ext uri="{BB962C8B-B14F-4D97-AF65-F5344CB8AC3E}">
        <p14:creationId xmlns:p14="http://schemas.microsoft.com/office/powerpoint/2010/main" val="1793330228"/>
      </p:ext>
    </p:extLst>
  </p:cSld>
  <p:clrMap bg1="lt1" tx1="dk1" bg2="lt2" tx2="dk2" accent1="accent1" accent2="accent2" accent3="accent3" accent4="accent4" accent5="accent5" accent6="accent6" hlink="hlink" folHlink="folHlink"/>
  <p:sldLayoutIdLst>
    <p:sldLayoutId id="2147486082" r:id="rId1"/>
    <p:sldLayoutId id="2147486083" r:id="rId2"/>
    <p:sldLayoutId id="2147486084" r:id="rId3"/>
    <p:sldLayoutId id="2147486085" r:id="rId4"/>
    <p:sldLayoutId id="2147486086" r:id="rId5"/>
    <p:sldLayoutId id="2147486087" r:id="rId6"/>
    <p:sldLayoutId id="2147486088" r:id="rId7"/>
  </p:sldLayoutIdLst>
  <p:hf hdr="0" ftr="0" dt="0"/>
  <p:txStyles>
    <p:titleStyle>
      <a:lvl1pPr algn="l" rtl="0" eaLnBrk="0" fontAlgn="base" hangingPunct="0">
        <a:lnSpc>
          <a:spcPct val="90000"/>
        </a:lnSpc>
        <a:spcBef>
          <a:spcPct val="0"/>
        </a:spcBef>
        <a:spcAft>
          <a:spcPct val="0"/>
        </a:spcAft>
        <a:defRPr sz="44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Clr>
          <a:srgbClr val="FF9E16"/>
        </a:buClr>
        <a:buFont typeface="Arial" panose="020B0604020202020204" pitchFamily="34" charset="0"/>
        <a:buChar char="•"/>
        <a:defRPr sz="2800" kern="1200">
          <a:solidFill>
            <a:srgbClr val="0071CE"/>
          </a:solidFill>
          <a:latin typeface="+mn-lt"/>
          <a:ea typeface="+mn-ea"/>
          <a:cs typeface="+mn-cs"/>
        </a:defRPr>
      </a:lvl1pPr>
      <a:lvl2pPr marL="6858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400" kern="1200">
          <a:solidFill>
            <a:srgbClr val="0071CE"/>
          </a:solidFill>
          <a:latin typeface="+mn-lt"/>
          <a:ea typeface="+mn-ea"/>
          <a:cs typeface="+mn-cs"/>
        </a:defRPr>
      </a:lvl2pPr>
      <a:lvl3pPr marL="11430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000" kern="1200">
          <a:solidFill>
            <a:srgbClr val="0071CE"/>
          </a:solidFill>
          <a:latin typeface="+mn-lt"/>
          <a:ea typeface="+mn-ea"/>
          <a:cs typeface="+mn-cs"/>
        </a:defRPr>
      </a:lvl3pPr>
      <a:lvl4pPr marL="16002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4pPr>
      <a:lvl5pPr marL="20574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303844" y="184549"/>
            <a:ext cx="2049956" cy="694926"/>
          </a:xfrm>
          <a:prstGeom prst="rect">
            <a:avLst/>
          </a:prstGeom>
        </p:spPr>
      </p:pic>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3268406859"/>
      </p:ext>
    </p:extLst>
  </p:cSld>
  <p:clrMap bg1="lt1" tx1="dk1" bg2="lt2" tx2="dk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 id="2147485939" r:id="rId6"/>
    <p:sldLayoutId id="2147485941" r:id="rId7"/>
    <p:sldLayoutId id="214748594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FB2280"/>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496540" y="243185"/>
            <a:ext cx="1916573" cy="617394"/>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485802437"/>
      </p:ext>
    </p:extLst>
  </p:cSld>
  <p:clrMap bg1="lt1" tx1="dk1" bg2="lt2" tx2="dk2" accent1="accent1" accent2="accent2" accent3="accent3" accent4="accent4" accent5="accent5" accent6="accent6" hlink="hlink" folHlink="folHlink"/>
  <p:sldLayoutIdLst>
    <p:sldLayoutId id="2147485944" r:id="rId1"/>
    <p:sldLayoutId id="2147485945" r:id="rId2"/>
    <p:sldLayoutId id="2147485946" r:id="rId3"/>
    <p:sldLayoutId id="2147485947" r:id="rId4"/>
    <p:sldLayoutId id="2147485948" r:id="rId5"/>
    <p:sldLayoutId id="2147485949" r:id="rId6"/>
    <p:sldLayoutId id="2147485950" r:id="rId7"/>
    <p:sldLayoutId id="2147485951" r:id="rId8"/>
    <p:sldLayoutId id="214748595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rotWithShape="1">
          <a:blip r:embed="rId12">
            <a:extLst>
              <a:ext uri="{28A0092B-C50C-407E-A947-70E740481C1C}">
                <a14:useLocalDpi xmlns:a14="http://schemas.microsoft.com/office/drawing/2010/main" val="0"/>
              </a:ext>
            </a:extLst>
          </a:blip>
          <a:srcRect b="37385"/>
          <a:stretch/>
        </p:blipFill>
        <p:spPr>
          <a:xfrm>
            <a:off x="9718800" y="162207"/>
            <a:ext cx="1694313" cy="687414"/>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2013251942"/>
      </p:ext>
    </p:extLst>
  </p:cSld>
  <p:clrMap bg1="lt1" tx1="dk1" bg2="lt2" tx2="dk2" accent1="accent1" accent2="accent2" accent3="accent3" accent4="accent4" accent5="accent5" accent6="accent6" hlink="hlink" folHlink="folHlink"/>
  <p:sldLayoutIdLst>
    <p:sldLayoutId id="2147485954" r:id="rId1"/>
    <p:sldLayoutId id="2147485955" r:id="rId2"/>
    <p:sldLayoutId id="2147485956" r:id="rId3"/>
    <p:sldLayoutId id="2147485957" r:id="rId4"/>
    <p:sldLayoutId id="2147485958" r:id="rId5"/>
    <p:sldLayoutId id="2147485959" r:id="rId6"/>
    <p:sldLayoutId id="2147485960" r:id="rId7"/>
    <p:sldLayoutId id="2147485961" r:id="rId8"/>
    <p:sldLayoutId id="21474859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F76D22"/>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rotWithShape="1">
          <a:blip r:embed="rId12">
            <a:extLst>
              <a:ext uri="{28A0092B-C50C-407E-A947-70E740481C1C}">
                <a14:useLocalDpi xmlns:a14="http://schemas.microsoft.com/office/drawing/2010/main" val="0"/>
              </a:ext>
            </a:extLst>
          </a:blip>
          <a:srcRect l="20797" t="31509" r="19983" b="30695"/>
          <a:stretch/>
        </p:blipFill>
        <p:spPr>
          <a:xfrm>
            <a:off x="9580756" y="392757"/>
            <a:ext cx="1773044" cy="484979"/>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2243357108"/>
      </p:ext>
    </p:extLst>
  </p:cSld>
  <p:clrMap bg1="lt1" tx1="dk1" bg2="lt2" tx2="dk2" accent1="accent1" accent2="accent2" accent3="accent3" accent4="accent4" accent5="accent5" accent6="accent6" hlink="hlink" folHlink="folHlink"/>
  <p:sldLayoutIdLst>
    <p:sldLayoutId id="2147485964" r:id="rId1"/>
    <p:sldLayoutId id="2147485965" r:id="rId2"/>
    <p:sldLayoutId id="2147485966" r:id="rId3"/>
    <p:sldLayoutId id="2147485967" r:id="rId4"/>
    <p:sldLayoutId id="2147485968" r:id="rId5"/>
    <p:sldLayoutId id="2147485969" r:id="rId6"/>
    <p:sldLayoutId id="2147485970" r:id="rId7"/>
    <p:sldLayoutId id="2147485971" r:id="rId8"/>
    <p:sldLayoutId id="214748597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11">
            <a:extLst>
              <a:ext uri="{28A0092B-C50C-407E-A947-70E740481C1C}">
                <a14:useLocalDpi xmlns:a14="http://schemas.microsoft.com/office/drawing/2010/main" val="0"/>
              </a:ext>
            </a:extLst>
          </a:blip>
          <a:srcRect l="5642" t="22974" r="7094" b="29476"/>
          <a:stretch/>
        </p:blipFill>
        <p:spPr>
          <a:xfrm>
            <a:off x="9353665" y="412377"/>
            <a:ext cx="2000135" cy="467098"/>
          </a:xfrm>
          <a:prstGeom prst="rect">
            <a:avLst/>
          </a:prstGeom>
        </p:spPr>
      </p:pic>
      <p:pic>
        <p:nvPicPr>
          <p:cNvPr id="7" name="Picture 5"/>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5C0F8B"/>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2691346756"/>
      </p:ext>
    </p:extLst>
  </p:cSld>
  <p:clrMap bg1="lt1" tx1="dk1" bg2="lt2" tx2="dk2" accent1="accent1" accent2="accent2" accent3="accent3" accent4="accent4" accent5="accent5" accent6="accent6" hlink="hlink" folHlink="folHlink"/>
  <p:sldLayoutIdLst>
    <p:sldLayoutId id="2147485974" r:id="rId1"/>
    <p:sldLayoutId id="2147485975" r:id="rId2"/>
    <p:sldLayoutId id="2147485976" r:id="rId3"/>
    <p:sldLayoutId id="2147485977" r:id="rId4"/>
    <p:sldLayoutId id="2147485978" r:id="rId5"/>
    <p:sldLayoutId id="2147485979" r:id="rId6"/>
    <p:sldLayoutId id="2147485980" r:id="rId7"/>
    <p:sldLayoutId id="2147485981" r:id="rId8"/>
    <p:sldLayoutId id="214748598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F76D22"/>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881407" y="46564"/>
            <a:ext cx="1591262" cy="896411"/>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4051636480"/>
      </p:ext>
    </p:extLst>
  </p:cSld>
  <p:clrMap bg1="lt1" tx1="dk1" bg2="lt2" tx2="dk2" accent1="accent1" accent2="accent2" accent3="accent3" accent4="accent4" accent5="accent5" accent6="accent6" hlink="hlink" folHlink="folHlink"/>
  <p:sldLayoutIdLst>
    <p:sldLayoutId id="2147485984" r:id="rId1"/>
    <p:sldLayoutId id="2147485985" r:id="rId2"/>
    <p:sldLayoutId id="2147485986" r:id="rId3"/>
    <p:sldLayoutId id="2147485987" r:id="rId4"/>
    <p:sldLayoutId id="2147485988" r:id="rId5"/>
    <p:sldLayoutId id="2147485989" r:id="rId6"/>
    <p:sldLayoutId id="2147485990" r:id="rId7"/>
    <p:sldLayoutId id="2147485991" r:id="rId8"/>
    <p:sldLayoutId id="214748599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5C0F8B"/>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965045" y="145638"/>
            <a:ext cx="1543868" cy="815677"/>
          </a:xfrm>
          <a:prstGeom prst="rect">
            <a:avLst/>
          </a:prstGeom>
        </p:spPr>
      </p:pic>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1473456158"/>
      </p:ext>
    </p:extLst>
  </p:cSld>
  <p:clrMap bg1="lt1" tx1="dk1" bg2="lt2" tx2="dk2" accent1="accent1" accent2="accent2" accent3="accent3" accent4="accent4" accent5="accent5" accent6="accent6" hlink="hlink" folHlink="folHlink"/>
  <p:sldLayoutIdLst>
    <p:sldLayoutId id="2147485994" r:id="rId1"/>
    <p:sldLayoutId id="2147485995" r:id="rId2"/>
    <p:sldLayoutId id="2147485996" r:id="rId3"/>
    <p:sldLayoutId id="2147485997" r:id="rId4"/>
    <p:sldLayoutId id="2147485998" r:id="rId5"/>
    <p:sldLayoutId id="2147485999" r:id="rId6"/>
    <p:sldLayoutId id="2147486000" r:id="rId7"/>
    <p:sldLayoutId id="2147486001" r:id="rId8"/>
    <p:sldLayoutId id="214748600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885558" y="198848"/>
            <a:ext cx="1510194" cy="647949"/>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3449773031"/>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 name="Date Placeholder 1">
            <a:extLst>
              <a:ext uri="{FF2B5EF4-FFF2-40B4-BE49-F238E27FC236}">
                <a16:creationId xmlns:a16="http://schemas.microsoft.com/office/drawing/2014/main" id="{1590CBDA-2572-45F9-8C6C-4788C5A19CF4}"/>
              </a:ext>
            </a:extLst>
          </p:cNvPr>
          <p:cNvSpPr>
            <a:spLocks noGrp="1"/>
          </p:cNvSpPr>
          <p:nvPr>
            <p:ph type="dt" sz="half" idx="2"/>
          </p:nvPr>
        </p:nvSpPr>
        <p:spPr>
          <a:xfrm>
            <a:off x="615950" y="49307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10</a:t>
            </a:r>
          </a:p>
        </p:txBody>
      </p:sp>
    </p:spTree>
    <p:extLst>
      <p:ext uri="{BB962C8B-B14F-4D97-AF65-F5344CB8AC3E}">
        <p14:creationId xmlns:p14="http://schemas.microsoft.com/office/powerpoint/2010/main" val="3117881184"/>
      </p:ext>
    </p:extLst>
  </p:cSld>
  <p:clrMap bg1="lt1" tx1="dk1" bg2="lt2" tx2="dk2" accent1="accent1" accent2="accent2" accent3="accent3" accent4="accent4" accent5="accent5" accent6="accent6" hlink="hlink" folHlink="folHlink"/>
  <p:sldLayoutIdLst>
    <p:sldLayoutId id="2147485886" r:id="rId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34188" y="179869"/>
            <a:ext cx="1560708" cy="687475"/>
          </a:xfrm>
          <a:prstGeom prst="rect">
            <a:avLst/>
          </a:prstGeom>
        </p:spPr>
      </p:pic>
      <p:pic>
        <p:nvPicPr>
          <p:cNvPr id="7" name="Picture 5"/>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1263453948"/>
      </p:ext>
    </p:extLst>
  </p:cSld>
  <p:clrMap bg1="lt1" tx1="dk1" bg2="lt2" tx2="dk2" accent1="accent1" accent2="accent2" accent3="accent3" accent4="accent4" accent5="accent5" accent6="accent6" hlink="hlink" folHlink="folHlink"/>
  <p:sldLayoutIdLst>
    <p:sldLayoutId id="2147486014" r:id="rId1"/>
    <p:sldLayoutId id="2147486015" r:id="rId2"/>
    <p:sldLayoutId id="2147486016" r:id="rId3"/>
    <p:sldLayoutId id="2147486017" r:id="rId4"/>
    <p:sldLayoutId id="2147486018" r:id="rId5"/>
    <p:sldLayoutId id="2147486019" r:id="rId6"/>
    <p:sldLayoutId id="2147486020" r:id="rId7"/>
    <p:sldLayoutId id="2147486021" r:id="rId8"/>
    <p:sldLayoutId id="21474860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42250" y="179868"/>
            <a:ext cx="1562919" cy="687475"/>
          </a:xfrm>
          <a:prstGeom prst="rect">
            <a:avLst/>
          </a:prstGeom>
        </p:spPr>
      </p:pic>
      <p:pic>
        <p:nvPicPr>
          <p:cNvPr id="7" name="Picture 5"/>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1800748250"/>
      </p:ext>
    </p:extLst>
  </p:cSld>
  <p:clrMap bg1="lt1" tx1="dk1" bg2="lt2" tx2="dk2" accent1="accent1" accent2="accent2" accent3="accent3" accent4="accent4" accent5="accent5" accent6="accent6" hlink="hlink" folHlink="folHlink"/>
  <p:sldLayoutIdLst>
    <p:sldLayoutId id="2147486024" r:id="rId1"/>
    <p:sldLayoutId id="2147486025" r:id="rId2"/>
    <p:sldLayoutId id="2147486026" r:id="rId3"/>
    <p:sldLayoutId id="2147486027" r:id="rId4"/>
    <p:sldLayoutId id="2147486028" r:id="rId5"/>
    <p:sldLayoutId id="2147486029" r:id="rId6"/>
    <p:sldLayoutId id="2147486030" r:id="rId7"/>
    <p:sldLayoutId id="2147486031" r:id="rId8"/>
    <p:sldLayoutId id="214748603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8367"/>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7197" y="179867"/>
            <a:ext cx="1297971" cy="687477"/>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2254075036"/>
      </p:ext>
    </p:extLst>
  </p:cSld>
  <p:clrMap bg1="lt1" tx1="dk1" bg2="lt2" tx2="dk2" accent1="accent1" accent2="accent2" accent3="accent3" accent4="accent4" accent5="accent5" accent6="accent6" hlink="hlink" folHlink="folHlink"/>
  <p:sldLayoutIdLst>
    <p:sldLayoutId id="2147486034" r:id="rId1"/>
    <p:sldLayoutId id="2147486035" r:id="rId2"/>
    <p:sldLayoutId id="2147486036" r:id="rId3"/>
    <p:sldLayoutId id="2147486037" r:id="rId4"/>
    <p:sldLayoutId id="2147486038" r:id="rId5"/>
    <p:sldLayoutId id="2147486039" r:id="rId6"/>
    <p:sldLayoutId id="2147486040" r:id="rId7"/>
    <p:sldLayoutId id="2147486041" r:id="rId8"/>
    <p:sldLayoutId id="214748604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018830" y="218515"/>
            <a:ext cx="2334970" cy="597460"/>
          </a:xfrm>
          <a:prstGeom prst="rect">
            <a:avLst/>
          </a:prstGeom>
        </p:spPr>
      </p:pic>
      <p:pic>
        <p:nvPicPr>
          <p:cNvPr id="12" name="Picture 1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1691629981"/>
      </p:ext>
    </p:extLst>
  </p:cSld>
  <p:clrMap bg1="lt1" tx1="dk1" bg2="lt2" tx2="dk2" accent1="accent1" accent2="accent2" accent3="accent3" accent4="accent4" accent5="accent5" accent6="accent6" hlink="hlink" folHlink="folHlink"/>
  <p:sldLayoutIdLst>
    <p:sldLayoutId id="2147486044" r:id="rId1"/>
    <p:sldLayoutId id="2147486045" r:id="rId2"/>
    <p:sldLayoutId id="2147486046" r:id="rId3"/>
    <p:sldLayoutId id="2147486047" r:id="rId4"/>
    <p:sldLayoutId id="2147486048" r:id="rId5"/>
    <p:sldLayoutId id="2147486049" r:id="rId6"/>
    <p:sldLayoutId id="2147486050" r:id="rId7"/>
    <p:sldLayoutId id="2147486051" r:id="rId8"/>
    <p:sldLayoutId id="214748605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cxnSp>
        <p:nvCxnSpPr>
          <p:cNvPr id="11" name="Straight Connector 10">
            <a:extLst>
              <a:ext uri="{FF2B5EF4-FFF2-40B4-BE49-F238E27FC236}">
                <a16:creationId xmlns:a16="http://schemas.microsoft.com/office/drawing/2014/main" id="{BD8CA8D2-BC9C-487C-8A3B-B8485EADF755}"/>
              </a:ext>
            </a:extLst>
          </p:cNvPr>
          <p:cNvCxnSpPr/>
          <p:nvPr userDrawn="1"/>
        </p:nvCxnSpPr>
        <p:spPr>
          <a:xfrm>
            <a:off x="838200" y="942975"/>
            <a:ext cx="10515600" cy="0"/>
          </a:xfrm>
          <a:prstGeom prst="line">
            <a:avLst/>
          </a:prstGeom>
          <a:ln w="15875">
            <a:solidFill>
              <a:srgbClr val="00B3E3"/>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22" descr="ConMed_Linvatec.png"/>
          <p:cNvPicPr>
            <a:picLocks noChangeAspect="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9598025" y="404813"/>
            <a:ext cx="175418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3522695015"/>
      </p:ext>
    </p:extLst>
  </p:cSld>
  <p:clrMap bg1="lt1" tx1="dk1" bg2="lt2" tx2="dk2" accent1="accent1" accent2="accent2" accent3="accent3" accent4="accent4" accent5="accent5" accent6="accent6" hlink="hlink" folHlink="folHlink"/>
  <p:sldLayoutIdLst>
    <p:sldLayoutId id="2147486054" r:id="rId1"/>
    <p:sldLayoutId id="2147486055" r:id="rId2"/>
    <p:sldLayoutId id="2147486056" r:id="rId3"/>
    <p:sldLayoutId id="2147486057" r:id="rId4"/>
    <p:sldLayoutId id="2147486058" r:id="rId5"/>
    <p:sldLayoutId id="2147486059" r:id="rId6"/>
    <p:sldLayoutId id="2147486060" r:id="rId7"/>
    <p:sldLayoutId id="2147486061" r:id="rId8"/>
    <p:sldLayoutId id="21474860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712959"/>
      </p:ext>
    </p:extLst>
  </p:cSld>
  <p:clrMap bg1="lt1" tx1="dk1" bg2="lt2" tx2="dk2" accent1="accent1" accent2="accent2" accent3="accent3" accent4="accent4" accent5="accent5" accent6="accent6" hlink="hlink" folHlink="folHlink"/>
  <p:sldLayoutIdLst>
    <p:sldLayoutId id="2147485929" r:id="rId1"/>
    <p:sldLayoutId id="2147485931" r:id="rId2"/>
    <p:sldLayoutId id="2147485930" r:id="rId3"/>
    <p:sldLayoutId id="214748593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
        <p:nvSpPr>
          <p:cNvPr id="2" name="Date Placeholder 1">
            <a:extLst>
              <a:ext uri="{FF2B5EF4-FFF2-40B4-BE49-F238E27FC236}">
                <a16:creationId xmlns:a16="http://schemas.microsoft.com/office/drawing/2014/main" id="{1590CBDA-2572-45F9-8C6C-4788C5A19CF4}"/>
              </a:ext>
            </a:extLst>
          </p:cNvPr>
          <p:cNvSpPr>
            <a:spLocks noGrp="1"/>
          </p:cNvSpPr>
          <p:nvPr>
            <p:ph type="dt" sz="half" idx="2"/>
          </p:nvPr>
        </p:nvSpPr>
        <p:spPr>
          <a:xfrm>
            <a:off x="615950" y="49307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t>10</a:t>
            </a:r>
          </a:p>
        </p:txBody>
      </p:sp>
    </p:spTree>
    <p:extLst>
      <p:ext uri="{BB962C8B-B14F-4D97-AF65-F5344CB8AC3E}">
        <p14:creationId xmlns:p14="http://schemas.microsoft.com/office/powerpoint/2010/main" val="3614883954"/>
      </p:ext>
    </p:extLst>
  </p:cSld>
  <p:clrMap bg1="lt1" tx1="dk1" bg2="lt2" tx2="dk2" accent1="accent1" accent2="accent2" accent3="accent3" accent4="accent4" accent5="accent5" accent6="accent6" hlink="hlink" folHlink="folHlink"/>
  <p:sldLayoutIdLst>
    <p:sldLayoutId id="2147485892" r:id="rId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 y="0"/>
            <a:ext cx="12187263" cy="6858000"/>
          </a:xfrm>
          <a:prstGeom prst="rect">
            <a:avLst/>
          </a:prstGeom>
        </p:spPr>
      </p:pic>
    </p:spTree>
    <p:extLst>
      <p:ext uri="{BB962C8B-B14F-4D97-AF65-F5344CB8AC3E}">
        <p14:creationId xmlns:p14="http://schemas.microsoft.com/office/powerpoint/2010/main" val="2684518858"/>
      </p:ext>
    </p:extLst>
  </p:cSld>
  <p:clrMap bg1="lt1" tx1="dk1" bg2="lt2" tx2="dk2" accent1="accent1" accent2="accent2" accent3="accent3" accent4="accent4" accent5="accent5" accent6="accent6" hlink="hlink" folHlink="folHlink"/>
  <p:sldLayoutIdLst>
    <p:sldLayoutId id="2147485898" r:id="rId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0425113" y="187218"/>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0396537" y="6474386"/>
            <a:ext cx="1427163" cy="17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64" r:id="rId1"/>
    <p:sldLayoutId id="2147486106" r:id="rId2"/>
    <p:sldLayoutId id="2147486115" r:id="rId3"/>
    <p:sldLayoutId id="2147486116" r:id="rId4"/>
    <p:sldLayoutId id="2147485865" r:id="rId5"/>
    <p:sldLayoutId id="2147485866" r:id="rId6"/>
    <p:sldLayoutId id="2147485867" r:id="rId7"/>
    <p:sldLayoutId id="2147486105" r:id="rId8"/>
    <p:sldLayoutId id="2147486107" r:id="rId9"/>
    <p:sldLayoutId id="2147486108" r:id="rId10"/>
    <p:sldLayoutId id="2147486109" r:id="rId11"/>
    <p:sldLayoutId id="2147486111" r:id="rId12"/>
    <p:sldLayoutId id="2147486110" r:id="rId13"/>
    <p:sldLayoutId id="2147486112" r:id="rId14"/>
    <p:sldLayoutId id="2147486113" r:id="rId15"/>
    <p:sldLayoutId id="2147486114" r:id="rId16"/>
    <p:sldLayoutId id="2147486117" r:id="rId17"/>
    <p:sldLayoutId id="2147486118" r:id="rId18"/>
    <p:sldLayoutId id="2147486119" r:id="rId19"/>
    <p:sldLayoutId id="2147486120" r:id="rId20"/>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39710"/>
      </p:ext>
    </p:extLst>
  </p:cSld>
  <p:clrMap bg1="lt1" tx1="dk1" bg2="lt2" tx2="dk2" accent1="accent1" accent2="accent2" accent3="accent3" accent4="accent4" accent5="accent5" accent6="accent6" hlink="hlink" folHlink="folHlink"/>
  <p:sldLayoutIdLst>
    <p:sldLayoutId id="2147486074" r:id="rId1"/>
    <p:sldLayoutId id="2147486079" r:id="rId2"/>
    <p:sldLayoutId id="2147486080" r:id="rId3"/>
    <p:sldLayoutId id="2147486075" r:id="rId4"/>
    <p:sldLayoutId id="2147486076" r:id="rId5"/>
    <p:sldLayoutId id="2147486077" r:id="rId6"/>
    <p:sldLayoutId id="214748607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396537" y="6474386"/>
            <a:ext cx="1427163" cy="175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868" r:id="rId1"/>
    <p:sldLayoutId id="2147485869" r:id="rId2"/>
    <p:sldLayoutId id="2147485870" r:id="rId3"/>
    <p:sldLayoutId id="2147485871" r:id="rId4"/>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5" name="Picture 5"/>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pic>
        <p:nvPicPr>
          <p:cNvPr id="6" name="Picture 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cSld>
  <p:clrMap bg1="lt1" tx1="dk1" bg2="lt2" tx2="dk2" accent1="accent1" accent2="accent2" accent3="accent3" accent4="accent4" accent5="accent5" accent6="accent6" hlink="hlink" folHlink="folHlink"/>
  <p:sldLayoutIdLst>
    <p:sldLayoutId id="2147485859" r:id="rId1"/>
    <p:sldLayoutId id="2147485872" r:id="rId2"/>
    <p:sldLayoutId id="2147485873" r:id="rId3"/>
    <p:sldLayoutId id="2147485874" r:id="rId4"/>
    <p:sldLayoutId id="2147485875" r:id="rId5"/>
    <p:sldLayoutId id="2147485876" r:id="rId6"/>
    <p:sldLayoutId id="2147485877" r:id="rId7"/>
    <p:sldLayoutId id="2147485927" r:id="rId8"/>
    <p:sldLayoutId id="2147485912" r:id="rId9"/>
    <p:sldLayoutId id="2147485913" r:id="rId10"/>
    <p:sldLayoutId id="2147485914" r:id="rId11"/>
    <p:sldLayoutId id="2147485915" r:id="rId12"/>
    <p:sldLayoutId id="2147485916" r:id="rId13"/>
    <p:sldLayoutId id="2147485917" r:id="rId14"/>
    <p:sldLayoutId id="2147485918" r:id="rId15"/>
  </p:sldLayoutIdLst>
  <p:hf hdr="0" ftr="0" dt="0"/>
  <p:txStyles>
    <p:titleStyle>
      <a:lvl1pPr algn="l" rtl="0" eaLnBrk="0" fontAlgn="base" hangingPunct="0">
        <a:lnSpc>
          <a:spcPct val="90000"/>
        </a:lnSpc>
        <a:spcBef>
          <a:spcPct val="0"/>
        </a:spcBef>
        <a:spcAft>
          <a:spcPct val="0"/>
        </a:spcAft>
        <a:defRPr sz="44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Clr>
          <a:srgbClr val="FF9E16"/>
        </a:buClr>
        <a:buFont typeface="Arial" panose="020B0604020202020204" pitchFamily="34" charset="0"/>
        <a:buChar char="•"/>
        <a:defRPr sz="2800" kern="1200">
          <a:solidFill>
            <a:srgbClr val="0071CE"/>
          </a:solidFill>
          <a:latin typeface="+mn-lt"/>
          <a:ea typeface="+mn-ea"/>
          <a:cs typeface="+mn-cs"/>
        </a:defRPr>
      </a:lvl1pPr>
      <a:lvl2pPr marL="6858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400" kern="1200">
          <a:solidFill>
            <a:srgbClr val="0071CE"/>
          </a:solidFill>
          <a:latin typeface="+mn-lt"/>
          <a:ea typeface="+mn-ea"/>
          <a:cs typeface="+mn-cs"/>
        </a:defRPr>
      </a:lvl2pPr>
      <a:lvl3pPr marL="11430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000" kern="1200">
          <a:solidFill>
            <a:srgbClr val="0071CE"/>
          </a:solidFill>
          <a:latin typeface="+mn-lt"/>
          <a:ea typeface="+mn-ea"/>
          <a:cs typeface="+mn-cs"/>
        </a:defRPr>
      </a:lvl3pPr>
      <a:lvl4pPr marL="16002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4pPr>
      <a:lvl5pPr marL="20574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0229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5"/>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58763" y="6197600"/>
            <a:ext cx="1398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32DF57F-C5B9-4938-A298-47A96FFCDCBB}"/>
              </a:ext>
            </a:extLst>
          </p:cNvPr>
          <p:cNvSpPr/>
          <p:nvPr userDrawn="1"/>
        </p:nvSpPr>
        <p:spPr>
          <a:xfrm>
            <a:off x="0" y="6683375"/>
            <a:ext cx="12192000" cy="174625"/>
          </a:xfrm>
          <a:prstGeom prst="rect">
            <a:avLst/>
          </a:prstGeom>
          <a:gradFill>
            <a:gsLst>
              <a:gs pos="0">
                <a:srgbClr val="0070B6"/>
              </a:gs>
              <a:gs pos="100000">
                <a:srgbClr val="19458C"/>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Slide Number Placeholder 5">
            <a:extLst>
              <a:ext uri="{FF2B5EF4-FFF2-40B4-BE49-F238E27FC236}">
                <a16:creationId xmlns:a16="http://schemas.microsoft.com/office/drawing/2014/main" id="{FEB1733B-BA73-4BE8-933F-D4F79362A9F0}"/>
              </a:ext>
            </a:extLst>
          </p:cNvPr>
          <p:cNvSpPr>
            <a:spLocks noGrp="1"/>
          </p:cNvSpPr>
          <p:nvPr>
            <p:ph type="sldNum" sz="quarter" idx="4"/>
          </p:nvPr>
        </p:nvSpPr>
        <p:spPr>
          <a:xfrm>
            <a:off x="9496540" y="6318250"/>
            <a:ext cx="2419235"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CC22B3E-32B1-4D4C-8745-86F98CF75253}" type="slidenum">
              <a:rPr lang="en-US"/>
              <a:pPr>
                <a:defRPr/>
              </a:pPr>
              <a:t>‹#›</a:t>
            </a:fld>
            <a:endParaRPr lang="en-US" dirty="0"/>
          </a:p>
        </p:txBody>
      </p:sp>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453672" y="6299118"/>
            <a:ext cx="2187356" cy="415925"/>
          </a:xfrm>
          <a:prstGeom prst="rect">
            <a:avLst/>
          </a:prstGeom>
        </p:spPr>
      </p:pic>
    </p:spTree>
    <p:extLst>
      <p:ext uri="{BB962C8B-B14F-4D97-AF65-F5344CB8AC3E}">
        <p14:creationId xmlns:p14="http://schemas.microsoft.com/office/powerpoint/2010/main" val="385512092"/>
      </p:ext>
    </p:extLst>
  </p:cSld>
  <p:clrMap bg1="lt1" tx1="dk1" bg2="lt2" tx2="dk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Lst>
  <p:hf hdr="0" ftr="0" dt="0"/>
  <p:txStyles>
    <p:titleStyle>
      <a:lvl1pPr algn="l" rtl="0" eaLnBrk="0" fontAlgn="base" hangingPunct="0">
        <a:lnSpc>
          <a:spcPct val="90000"/>
        </a:lnSpc>
        <a:spcBef>
          <a:spcPct val="0"/>
        </a:spcBef>
        <a:spcAft>
          <a:spcPct val="0"/>
        </a:spcAft>
        <a:defRPr sz="4400" kern="1200" cap="all">
          <a:solidFill>
            <a:srgbClr val="FF9E16"/>
          </a:solidFill>
          <a:latin typeface="+mj-lt"/>
          <a:ea typeface="+mj-ea"/>
          <a:cs typeface="+mj-cs"/>
        </a:defRPr>
      </a:lvl1pPr>
      <a:lvl2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rgbClr val="FF9E16"/>
          </a:solidFill>
          <a:latin typeface="Calibri Light" panose="020F0302020204030204" pitchFamily="34" charset="0"/>
        </a:defRPr>
      </a:lvl5pPr>
      <a:lvl6pPr marL="457200" algn="l" rtl="0" fontAlgn="base">
        <a:lnSpc>
          <a:spcPct val="90000"/>
        </a:lnSpc>
        <a:spcBef>
          <a:spcPct val="0"/>
        </a:spcBef>
        <a:spcAft>
          <a:spcPct val="0"/>
        </a:spcAft>
        <a:defRPr sz="4400">
          <a:solidFill>
            <a:srgbClr val="FF9E16"/>
          </a:solidFill>
          <a:latin typeface="Calibri Light" panose="020F0302020204030204" pitchFamily="34" charset="0"/>
        </a:defRPr>
      </a:lvl6pPr>
      <a:lvl7pPr marL="914400" algn="l" rtl="0" fontAlgn="base">
        <a:lnSpc>
          <a:spcPct val="90000"/>
        </a:lnSpc>
        <a:spcBef>
          <a:spcPct val="0"/>
        </a:spcBef>
        <a:spcAft>
          <a:spcPct val="0"/>
        </a:spcAft>
        <a:defRPr sz="4400">
          <a:solidFill>
            <a:srgbClr val="FF9E16"/>
          </a:solidFill>
          <a:latin typeface="Calibri Light" panose="020F0302020204030204" pitchFamily="34" charset="0"/>
        </a:defRPr>
      </a:lvl7pPr>
      <a:lvl8pPr marL="1371600" algn="l" rtl="0" fontAlgn="base">
        <a:lnSpc>
          <a:spcPct val="90000"/>
        </a:lnSpc>
        <a:spcBef>
          <a:spcPct val="0"/>
        </a:spcBef>
        <a:spcAft>
          <a:spcPct val="0"/>
        </a:spcAft>
        <a:defRPr sz="4400">
          <a:solidFill>
            <a:srgbClr val="FF9E16"/>
          </a:solidFill>
          <a:latin typeface="Calibri Light" panose="020F0302020204030204" pitchFamily="34" charset="0"/>
        </a:defRPr>
      </a:lvl8pPr>
      <a:lvl9pPr marL="1828800" algn="l" rtl="0" fontAlgn="base">
        <a:lnSpc>
          <a:spcPct val="90000"/>
        </a:lnSpc>
        <a:spcBef>
          <a:spcPct val="0"/>
        </a:spcBef>
        <a:spcAft>
          <a:spcPct val="0"/>
        </a:spcAft>
        <a:defRPr sz="4400">
          <a:solidFill>
            <a:srgbClr val="FF9E16"/>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Clr>
          <a:srgbClr val="FF9E16"/>
        </a:buClr>
        <a:buFont typeface="Arial" panose="020B0604020202020204" pitchFamily="34" charset="0"/>
        <a:buChar char="•"/>
        <a:defRPr sz="2800" kern="1200">
          <a:solidFill>
            <a:srgbClr val="0071CE"/>
          </a:solidFill>
          <a:latin typeface="+mn-lt"/>
          <a:ea typeface="+mn-ea"/>
          <a:cs typeface="+mn-cs"/>
        </a:defRPr>
      </a:lvl1pPr>
      <a:lvl2pPr marL="6858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400" kern="1200">
          <a:solidFill>
            <a:srgbClr val="0071CE"/>
          </a:solidFill>
          <a:latin typeface="+mn-lt"/>
          <a:ea typeface="+mn-ea"/>
          <a:cs typeface="+mn-cs"/>
        </a:defRPr>
      </a:lvl2pPr>
      <a:lvl3pPr marL="11430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sz="2000" kern="1200">
          <a:solidFill>
            <a:srgbClr val="0071CE"/>
          </a:solidFill>
          <a:latin typeface="+mn-lt"/>
          <a:ea typeface="+mn-ea"/>
          <a:cs typeface="+mn-cs"/>
        </a:defRPr>
      </a:lvl3pPr>
      <a:lvl4pPr marL="16002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4pPr>
      <a:lvl5pPr marL="2057400" indent="-228600" algn="l" rtl="0" eaLnBrk="0" fontAlgn="base" hangingPunct="0">
        <a:lnSpc>
          <a:spcPct val="90000"/>
        </a:lnSpc>
        <a:spcBef>
          <a:spcPts val="500"/>
        </a:spcBef>
        <a:spcAft>
          <a:spcPct val="0"/>
        </a:spcAft>
        <a:buClr>
          <a:srgbClr val="FF9E16"/>
        </a:buClr>
        <a:buFont typeface="Arial" panose="020B0604020202020204" pitchFamily="34" charset="0"/>
        <a:buChar char="•"/>
        <a:defRPr kern="1200">
          <a:solidFill>
            <a:srgbClr val="0071C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09C116C-DF7C-4423-8176-FFA65DD62A0E}"/>
              </a:ext>
            </a:extLst>
          </p:cNvPr>
          <p:cNvSpPr>
            <a:spLocks noGrp="1"/>
          </p:cNvSpPr>
          <p:nvPr>
            <p:ph type="body" sz="quarter" idx="12"/>
          </p:nvPr>
        </p:nvSpPr>
        <p:spPr>
          <a:xfrm>
            <a:off x="534988" y="4376609"/>
            <a:ext cx="4860796" cy="714375"/>
          </a:xfrm>
        </p:spPr>
        <p:txBody>
          <a:bodyPr/>
          <a:lstStyle/>
          <a:p>
            <a:pPr>
              <a:defRPr/>
            </a:pPr>
            <a:r>
              <a:rPr dirty="0">
                <a:solidFill>
                  <a:schemeClr val="tx1">
                    <a:lumMod val="75000"/>
                    <a:lumOff val="25000"/>
                  </a:schemeClr>
                </a:solidFill>
              </a:rPr>
              <a:t>MONTH DAY, </a:t>
            </a:r>
            <a:r>
              <a:rPr dirty="0" err="1">
                <a:solidFill>
                  <a:schemeClr val="tx1">
                    <a:lumMod val="75000"/>
                    <a:lumOff val="25000"/>
                  </a:schemeClr>
                </a:solidFill>
              </a:rPr>
              <a:t>20XX</a:t>
            </a:r>
            <a:endParaRPr dirty="0">
              <a:solidFill>
                <a:schemeClr val="tx1">
                  <a:lumMod val="75000"/>
                  <a:lumOff val="25000"/>
                </a:schemeClr>
              </a:solidFill>
            </a:endParaRPr>
          </a:p>
        </p:txBody>
      </p:sp>
      <p:sp>
        <p:nvSpPr>
          <p:cNvPr id="11" name="Text Placeholder 10">
            <a:extLst>
              <a:ext uri="{FF2B5EF4-FFF2-40B4-BE49-F238E27FC236}">
                <a16:creationId xmlns:a16="http://schemas.microsoft.com/office/drawing/2014/main" id="{D4F8603E-5C43-4BF4-BFA1-4834900E87B0}"/>
              </a:ext>
            </a:extLst>
          </p:cNvPr>
          <p:cNvSpPr>
            <a:spLocks noGrp="1"/>
          </p:cNvSpPr>
          <p:nvPr>
            <p:ph type="body" sz="quarter" idx="11"/>
          </p:nvPr>
        </p:nvSpPr>
        <p:spPr/>
        <p:txBody>
          <a:bodyPr/>
          <a:lstStyle/>
          <a:p>
            <a:pPr>
              <a:defRPr/>
            </a:pPr>
            <a:r>
              <a:rPr sz="3200" dirty="0"/>
              <a:t>PRESENTATION TITLE CAN </a:t>
            </a:r>
            <a:br>
              <a:rPr sz="3200" dirty="0"/>
            </a:br>
            <a:r>
              <a:rPr sz="3200" dirty="0"/>
              <a:t>BE UP TO TWO LINES</a:t>
            </a:r>
            <a:br>
              <a:rPr sz="3200" dirty="0"/>
            </a:br>
            <a:r>
              <a:rPr sz="1200" dirty="0"/>
              <a:t>PRESENTATION SUBTITLE CAN BE A SINGLE LINE or </a:t>
            </a:r>
            <a:br>
              <a:rPr sz="1200" dirty="0"/>
            </a:br>
            <a:r>
              <a:rPr sz="1200" dirty="0"/>
              <a:t>EXTEND TO TWO LINES</a:t>
            </a:r>
            <a:endParaRPr sz="3200" dirty="0"/>
          </a:p>
        </p:txBody>
      </p:sp>
      <p:sp>
        <p:nvSpPr>
          <p:cNvPr id="3" name="Content Placeholder 2"/>
          <p:cNvSpPr>
            <a:spLocks noGrp="1"/>
          </p:cNvSpPr>
          <p:nvPr>
            <p:ph sz="quarter" idx="13"/>
          </p:nvPr>
        </p:nvSpPr>
        <p:spPr/>
        <p:txBody>
          <a:bodyPr/>
          <a:lstStyle/>
          <a:p>
            <a:r>
              <a:rPr lang="en-US" dirty="0"/>
              <a:t>PRESENTER NAME 1, TITLE</a:t>
            </a:r>
            <a:br>
              <a:rPr lang="en-US" dirty="0"/>
            </a:br>
            <a:r>
              <a:rPr lang="en-US" dirty="0"/>
              <a:t>PRESENTER NAME 2, TITLE</a:t>
            </a:r>
            <a:br>
              <a:rPr lang="en-US" dirty="0"/>
            </a:br>
            <a:r>
              <a:rPr lang="en-US" dirty="0"/>
              <a:t>PRESENTER NAME 3, TITLE</a:t>
            </a:r>
            <a:br>
              <a:rPr lang="en-US" dirty="0"/>
            </a:br>
            <a:r>
              <a:rPr lang="en-US" dirty="0"/>
              <a:t>PRESENTER NAME 4, TITLE</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1438356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1481353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3804714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7348"/>
          <a:stretch/>
        </p:blipFill>
        <p:spPr>
          <a:xfrm>
            <a:off x="0" y="-35169"/>
            <a:ext cx="12192000" cy="6718544"/>
          </a:xfrm>
          <a:prstGeom prst="rect">
            <a:avLst/>
          </a:prstGeom>
        </p:spPr>
      </p:pic>
      <p:sp>
        <p:nvSpPr>
          <p:cNvPr id="2" name="Slide Number Placeholder 1">
            <a:extLst>
              <a:ext uri="{FF2B5EF4-FFF2-40B4-BE49-F238E27FC236}">
                <a16:creationId xmlns:a16="http://schemas.microsoft.com/office/drawing/2014/main" id="{61F4F06D-7FEC-4E18-AE16-29BFF3D88283}"/>
              </a:ext>
            </a:extLst>
          </p:cNvPr>
          <p:cNvSpPr>
            <a:spLocks noGrp="1"/>
          </p:cNvSpPr>
          <p:nvPr>
            <p:ph type="sldNum" sz="quarter" idx="4"/>
          </p:nvPr>
        </p:nvSpPr>
        <p:spPr/>
        <p:txBody>
          <a:bodyPr/>
          <a:lstStyle/>
          <a:p>
            <a:pPr>
              <a:defRPr/>
            </a:pPr>
            <a:fld id="{2BFF9425-0BF0-4F68-9F14-4D52E8F6C4F6}" type="slidenum">
              <a:rPr lang="en-US"/>
              <a:pPr>
                <a:defRPr/>
              </a:pPr>
              <a:t>2</a:t>
            </a:fld>
            <a:endParaRPr lang="en-US" dirty="0"/>
          </a:p>
        </p:txBody>
      </p:sp>
      <p:sp>
        <p:nvSpPr>
          <p:cNvPr id="24578" name="Content Placeholder 3"/>
          <p:cNvSpPr>
            <a:spLocks noGrp="1"/>
          </p:cNvSpPr>
          <p:nvPr>
            <p:ph idx="4294967295"/>
          </p:nvPr>
        </p:nvSpPr>
        <p:spPr bwMode="auto">
          <a:xfrm>
            <a:off x="5207976" y="2884794"/>
            <a:ext cx="5254870" cy="2038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defRPr/>
            </a:pPr>
            <a:r>
              <a:rPr lang="en-US" altLang="en-US" sz="2400" dirty="0">
                <a:solidFill>
                  <a:schemeClr val="tx1">
                    <a:lumMod val="65000"/>
                    <a:lumOff val="35000"/>
                  </a:schemeClr>
                </a:solidFill>
              </a:rPr>
              <a:t>MTF Biologics is a global nonprofit organization that saves and heals lives by honoring donated gifts, serving patients, and advancing science.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976" y="1341081"/>
            <a:ext cx="4736123" cy="1307725"/>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16012"/>
            <a:ext cx="9144000" cy="2387600"/>
          </a:xfrm>
        </p:spPr>
        <p:txBody>
          <a:bodyPr/>
          <a:lstStyle/>
          <a:p>
            <a:r>
              <a:rPr lang="en-US" dirty="0" smtClean="0"/>
              <a:t>This is a White Title Slide.</a:t>
            </a:r>
            <a:br>
              <a:rPr lang="en-US" dirty="0" smtClean="0"/>
            </a:br>
            <a:r>
              <a:rPr lang="en-US" dirty="0" smtClean="0"/>
              <a:t>It can have a Max Length</a:t>
            </a:r>
            <a:br>
              <a:rPr lang="en-US" dirty="0" smtClean="0"/>
            </a:br>
            <a:r>
              <a:rPr lang="en-US" dirty="0" smtClean="0"/>
              <a:t>of 3 Lines of Text.</a:t>
            </a:r>
            <a:endParaRPr lang="en-US" dirty="0"/>
          </a:p>
        </p:txBody>
      </p:sp>
      <p:sp>
        <p:nvSpPr>
          <p:cNvPr id="3" name="Subtitle 2"/>
          <p:cNvSpPr>
            <a:spLocks noGrp="1"/>
          </p:cNvSpPr>
          <p:nvPr>
            <p:ph type="subTitle" idx="1"/>
          </p:nvPr>
        </p:nvSpPr>
        <p:spPr/>
        <p:txBody>
          <a:bodyPr/>
          <a:lstStyle/>
          <a:p>
            <a:r>
              <a:rPr lang="en-US" dirty="0" smtClean="0"/>
              <a:t>This is a White Sub-Title.</a:t>
            </a:r>
            <a:br>
              <a:rPr lang="en-US" dirty="0" smtClean="0"/>
            </a:br>
            <a:r>
              <a:rPr lang="en-US" dirty="0" smtClean="0"/>
              <a:t>It can have</a:t>
            </a:r>
            <a:br>
              <a:rPr lang="en-US" dirty="0" smtClean="0"/>
            </a:br>
            <a:r>
              <a:rPr lang="en-US" dirty="0" smtClean="0"/>
              <a:t>a Max Length</a:t>
            </a:r>
            <a:br>
              <a:rPr lang="en-US" dirty="0" smtClean="0"/>
            </a:br>
            <a:r>
              <a:rPr lang="en-US" dirty="0" smtClean="0"/>
              <a:t>of 4 Lines of Text.</a:t>
            </a:r>
            <a:endParaRPr lang="en-US" dirty="0"/>
          </a:p>
        </p:txBody>
      </p:sp>
      <p:sp>
        <p:nvSpPr>
          <p:cNvPr id="4" name="Slide Number Placeholder 3"/>
          <p:cNvSpPr>
            <a:spLocks noGrp="1"/>
          </p:cNvSpPr>
          <p:nvPr>
            <p:ph type="sldNum" sz="quarter" idx="4"/>
          </p:nvPr>
        </p:nvSpPr>
        <p:spPr/>
        <p:txBody>
          <a:bodyPr/>
          <a:lstStyle/>
          <a:p>
            <a:pPr>
              <a:defRPr/>
            </a:pPr>
            <a:fld id="{2CC22B3E-32B1-4D4C-8745-86F98CF75253}" type="slidenum">
              <a:rPr lang="en-US" smtClean="0"/>
              <a:pPr>
                <a:defRPr/>
              </a:pPr>
              <a:t>3</a:t>
            </a:fld>
            <a:endParaRPr lang="en-US" dirty="0"/>
          </a:p>
        </p:txBody>
      </p:sp>
    </p:spTree>
    <p:extLst>
      <p:ext uri="{BB962C8B-B14F-4D97-AF65-F5344CB8AC3E}">
        <p14:creationId xmlns:p14="http://schemas.microsoft.com/office/powerpoint/2010/main" val="693856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408A94-CBD9-46AC-AB57-09F180E54701}"/>
              </a:ext>
            </a:extLst>
          </p:cNvPr>
          <p:cNvSpPr>
            <a:spLocks noGrp="1"/>
          </p:cNvSpPr>
          <p:nvPr>
            <p:ph idx="1"/>
          </p:nvPr>
        </p:nvSpPr>
        <p:spPr/>
        <p:txBody>
          <a:bodyPr/>
          <a:lstStyle/>
          <a:p>
            <a:r>
              <a:rPr lang="en-US" dirty="0" smtClean="0"/>
              <a:t>This is a Primary Bullet</a:t>
            </a:r>
            <a:endParaRPr lang="en-US" dirty="0"/>
          </a:p>
          <a:p>
            <a:pPr lvl="1"/>
            <a:r>
              <a:rPr lang="en-US" dirty="0" smtClean="0"/>
              <a:t>This is a Secondary Bullet</a:t>
            </a:r>
            <a:endParaRPr lang="en-US" dirty="0"/>
          </a:p>
          <a:p>
            <a:pPr lvl="2"/>
            <a:r>
              <a:rPr lang="en-US" dirty="0" smtClean="0"/>
              <a:t>This is a Tertiary Bullet</a:t>
            </a:r>
            <a:endParaRPr lang="en-US" dirty="0"/>
          </a:p>
        </p:txBody>
      </p:sp>
      <p:sp>
        <p:nvSpPr>
          <p:cNvPr id="3" name="Title 2">
            <a:extLst>
              <a:ext uri="{FF2B5EF4-FFF2-40B4-BE49-F238E27FC236}">
                <a16:creationId xmlns:a16="http://schemas.microsoft.com/office/drawing/2014/main" id="{3AC46D9A-481C-4B3D-899F-6055FAA6F5CD}"/>
              </a:ext>
            </a:extLst>
          </p:cNvPr>
          <p:cNvSpPr>
            <a:spLocks noGrp="1"/>
          </p:cNvSpPr>
          <p:nvPr>
            <p:ph type="title"/>
          </p:nvPr>
        </p:nvSpPr>
        <p:spPr>
          <a:xfrm>
            <a:off x="838200" y="342900"/>
            <a:ext cx="10515600" cy="592310"/>
          </a:xfrm>
        </p:spPr>
        <p:txBody>
          <a:bodyPr/>
          <a:lstStyle/>
          <a:p>
            <a:r>
              <a:rPr lang="en-US" dirty="0" smtClean="0"/>
              <a:t>THIS IS A HEADING – MAX OF 1 LINE</a:t>
            </a:r>
            <a:endParaRPr lang="en-US" dirty="0"/>
          </a:p>
        </p:txBody>
      </p:sp>
      <p:sp>
        <p:nvSpPr>
          <p:cNvPr id="4" name="Slide Number Placeholder 3">
            <a:extLst>
              <a:ext uri="{FF2B5EF4-FFF2-40B4-BE49-F238E27FC236}">
                <a16:creationId xmlns:a16="http://schemas.microsoft.com/office/drawing/2014/main" id="{F242CF3D-8B3F-472E-B234-3F9C93608303}"/>
              </a:ext>
            </a:extLst>
          </p:cNvPr>
          <p:cNvSpPr>
            <a:spLocks noGrp="1"/>
          </p:cNvSpPr>
          <p:nvPr>
            <p:ph type="sldNum" sz="quarter" idx="4"/>
          </p:nvPr>
        </p:nvSpPr>
        <p:spPr/>
        <p:txBody>
          <a:bodyPr/>
          <a:lstStyle/>
          <a:p>
            <a:pPr>
              <a:defRPr/>
            </a:pPr>
            <a:fld id="{2CC22B3E-32B1-4D4C-8745-86F98CF75253}" type="slidenum">
              <a:rPr lang="en-US" smtClean="0"/>
              <a:pPr>
                <a:defRPr/>
              </a:pPr>
              <a:t>4</a:t>
            </a:fld>
            <a:endParaRPr lang="en-US" dirty="0"/>
          </a:p>
        </p:txBody>
      </p:sp>
    </p:spTree>
    <p:extLst>
      <p:ext uri="{BB962C8B-B14F-4D97-AF65-F5344CB8AC3E}">
        <p14:creationId xmlns:p14="http://schemas.microsoft.com/office/powerpoint/2010/main" val="4191906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5537"/>
            <a:ext cx="9144000" cy="2387600"/>
          </a:xfrm>
        </p:spPr>
        <p:txBody>
          <a:bodyPr/>
          <a:lstStyle/>
          <a:p>
            <a:r>
              <a:rPr lang="en-US" dirty="0" smtClean="0"/>
              <a:t>This is a Gray Title Slide.</a:t>
            </a:r>
            <a:br>
              <a:rPr lang="en-US" dirty="0" smtClean="0"/>
            </a:br>
            <a:r>
              <a:rPr lang="en-US" dirty="0" smtClean="0"/>
              <a:t>It can have a Max Length</a:t>
            </a:r>
            <a:br>
              <a:rPr lang="en-US" dirty="0" smtClean="0"/>
            </a:br>
            <a:r>
              <a:rPr lang="en-US" dirty="0" smtClean="0"/>
              <a:t>of 3 Lines of Text</a:t>
            </a:r>
            <a:endParaRPr lang="en-US" dirty="0"/>
          </a:p>
        </p:txBody>
      </p:sp>
      <p:sp>
        <p:nvSpPr>
          <p:cNvPr id="3" name="Subtitle 2"/>
          <p:cNvSpPr>
            <a:spLocks noGrp="1"/>
          </p:cNvSpPr>
          <p:nvPr>
            <p:ph type="subTitle" idx="1"/>
          </p:nvPr>
        </p:nvSpPr>
        <p:spPr/>
        <p:txBody>
          <a:bodyPr/>
          <a:lstStyle/>
          <a:p>
            <a:r>
              <a:rPr lang="en-US" dirty="0" smtClean="0"/>
              <a:t>This is a Gray Sub-Title.</a:t>
            </a:r>
            <a:br>
              <a:rPr lang="en-US" dirty="0" smtClean="0"/>
            </a:br>
            <a:r>
              <a:rPr lang="en-US" dirty="0" smtClean="0"/>
              <a:t>It can have </a:t>
            </a:r>
            <a:br>
              <a:rPr lang="en-US" dirty="0" smtClean="0"/>
            </a:br>
            <a:r>
              <a:rPr lang="en-US" dirty="0" smtClean="0"/>
              <a:t>a Max Length</a:t>
            </a:r>
            <a:br>
              <a:rPr lang="en-US" dirty="0" smtClean="0"/>
            </a:br>
            <a:r>
              <a:rPr lang="en-US" dirty="0" smtClean="0"/>
              <a:t>of 4 Lines of Text</a:t>
            </a:r>
          </a:p>
        </p:txBody>
      </p:sp>
      <p:sp>
        <p:nvSpPr>
          <p:cNvPr id="4" name="Slide Number Placeholder 3"/>
          <p:cNvSpPr>
            <a:spLocks noGrp="1"/>
          </p:cNvSpPr>
          <p:nvPr>
            <p:ph type="sldNum" sz="quarter" idx="4"/>
          </p:nvPr>
        </p:nvSpPr>
        <p:spPr/>
        <p:txBody>
          <a:bodyPr/>
          <a:lstStyle/>
          <a:p>
            <a:pPr>
              <a:defRPr/>
            </a:pPr>
            <a:fld id="{2CC22B3E-32B1-4D4C-8745-86F98CF75253}" type="slidenum">
              <a:rPr lang="en-US" smtClean="0"/>
              <a:pPr>
                <a:defRPr/>
              </a:pPr>
              <a:t>5</a:t>
            </a:fld>
            <a:endParaRPr lang="en-US" dirty="0"/>
          </a:p>
        </p:txBody>
      </p:sp>
    </p:spTree>
    <p:extLst>
      <p:ext uri="{BB962C8B-B14F-4D97-AF65-F5344CB8AC3E}">
        <p14:creationId xmlns:p14="http://schemas.microsoft.com/office/powerpoint/2010/main" val="1843482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This is a Primary Bullet</a:t>
            </a:r>
          </a:p>
          <a:p>
            <a:pPr lvl="1"/>
            <a:r>
              <a:rPr lang="en-US" dirty="0" smtClean="0"/>
              <a:t>This is a Secondary Bullet</a:t>
            </a:r>
          </a:p>
          <a:p>
            <a:pPr lvl="2"/>
            <a:r>
              <a:rPr lang="en-US" dirty="0" smtClean="0"/>
              <a:t>This is a Tertiary Bullet</a:t>
            </a:r>
            <a:endParaRPr lang="en-US" dirty="0"/>
          </a:p>
        </p:txBody>
      </p:sp>
      <p:sp>
        <p:nvSpPr>
          <p:cNvPr id="3" name="Title 2"/>
          <p:cNvSpPr>
            <a:spLocks noGrp="1"/>
          </p:cNvSpPr>
          <p:nvPr>
            <p:ph type="title"/>
          </p:nvPr>
        </p:nvSpPr>
        <p:spPr>
          <a:xfrm>
            <a:off x="838200" y="304799"/>
            <a:ext cx="10515600" cy="620885"/>
          </a:xfrm>
        </p:spPr>
        <p:txBody>
          <a:bodyPr/>
          <a:lstStyle/>
          <a:p>
            <a:r>
              <a:rPr lang="en-US" dirty="0" smtClean="0"/>
              <a:t>THIS IS A HEADING – MAX OF 1 LINE</a:t>
            </a:r>
            <a:endParaRPr lang="en-US" dirty="0"/>
          </a:p>
        </p:txBody>
      </p:sp>
      <p:sp>
        <p:nvSpPr>
          <p:cNvPr id="4" name="Slide Number Placeholder 3"/>
          <p:cNvSpPr>
            <a:spLocks noGrp="1"/>
          </p:cNvSpPr>
          <p:nvPr>
            <p:ph type="sldNum" sz="quarter" idx="4"/>
          </p:nvPr>
        </p:nvSpPr>
        <p:spPr/>
        <p:txBody>
          <a:bodyPr/>
          <a:lstStyle/>
          <a:p>
            <a:pPr>
              <a:defRPr/>
            </a:pPr>
            <a:fld id="{2CC22B3E-32B1-4D4C-8745-86F98CF75253}" type="slidenum">
              <a:rPr lang="en-US" smtClean="0"/>
              <a:pPr>
                <a:defRPr/>
              </a:pPr>
              <a:t>6</a:t>
            </a:fld>
            <a:endParaRPr lang="en-US" dirty="0"/>
          </a:p>
        </p:txBody>
      </p:sp>
    </p:spTree>
    <p:extLst>
      <p:ext uri="{BB962C8B-B14F-4D97-AF65-F5344CB8AC3E}">
        <p14:creationId xmlns:p14="http://schemas.microsoft.com/office/powerpoint/2010/main" val="2945472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16012"/>
            <a:ext cx="9144000" cy="2387600"/>
          </a:xfrm>
        </p:spPr>
        <p:txBody>
          <a:bodyPr/>
          <a:lstStyle/>
          <a:p>
            <a:r>
              <a:rPr lang="en-US" dirty="0" smtClean="0"/>
              <a:t>This is a Blue Title Slide.</a:t>
            </a:r>
            <a:br>
              <a:rPr lang="en-US" dirty="0" smtClean="0"/>
            </a:br>
            <a:r>
              <a:rPr lang="en-US" dirty="0" smtClean="0"/>
              <a:t>It can have a Max Length </a:t>
            </a:r>
            <a:br>
              <a:rPr lang="en-US" dirty="0" smtClean="0"/>
            </a:br>
            <a:r>
              <a:rPr lang="en-US" dirty="0" smtClean="0"/>
              <a:t>of 3 Lines of Text.</a:t>
            </a:r>
            <a:endParaRPr lang="en-US" dirty="0"/>
          </a:p>
        </p:txBody>
      </p:sp>
      <p:sp>
        <p:nvSpPr>
          <p:cNvPr id="3" name="Subtitle 2"/>
          <p:cNvSpPr>
            <a:spLocks noGrp="1"/>
          </p:cNvSpPr>
          <p:nvPr>
            <p:ph type="subTitle" idx="1"/>
          </p:nvPr>
        </p:nvSpPr>
        <p:spPr/>
        <p:txBody>
          <a:bodyPr/>
          <a:lstStyle/>
          <a:p>
            <a:r>
              <a:rPr lang="en-US" dirty="0" smtClean="0"/>
              <a:t>This is a Sub Heading.</a:t>
            </a:r>
            <a:br>
              <a:rPr lang="en-US" dirty="0" smtClean="0"/>
            </a:br>
            <a:r>
              <a:rPr lang="en-US" dirty="0" smtClean="0"/>
              <a:t>It can have a </a:t>
            </a:r>
            <a:br>
              <a:rPr lang="en-US" dirty="0" smtClean="0"/>
            </a:br>
            <a:r>
              <a:rPr lang="en-US" dirty="0" smtClean="0"/>
              <a:t>Max Length</a:t>
            </a:r>
            <a:br>
              <a:rPr lang="en-US" dirty="0" smtClean="0"/>
            </a:br>
            <a:r>
              <a:rPr lang="en-US" dirty="0" smtClean="0"/>
              <a:t>of 4 lines of Text</a:t>
            </a:r>
            <a:endParaRPr lang="en-US" dirty="0"/>
          </a:p>
        </p:txBody>
      </p:sp>
      <p:sp>
        <p:nvSpPr>
          <p:cNvPr id="4" name="Slide Number Placeholder 3"/>
          <p:cNvSpPr>
            <a:spLocks noGrp="1"/>
          </p:cNvSpPr>
          <p:nvPr>
            <p:ph type="sldNum" sz="quarter" idx="4"/>
          </p:nvPr>
        </p:nvSpPr>
        <p:spPr/>
        <p:txBody>
          <a:bodyPr/>
          <a:lstStyle/>
          <a:p>
            <a:pPr>
              <a:defRPr/>
            </a:pPr>
            <a:fld id="{2CC22B3E-32B1-4D4C-8745-86F98CF75253}" type="slidenum">
              <a:rPr lang="en-US" smtClean="0"/>
              <a:pPr>
                <a:defRPr/>
              </a:pPr>
              <a:t>7</a:t>
            </a:fld>
            <a:endParaRPr lang="en-US" dirty="0"/>
          </a:p>
        </p:txBody>
      </p:sp>
    </p:spTree>
    <p:extLst>
      <p:ext uri="{BB962C8B-B14F-4D97-AF65-F5344CB8AC3E}">
        <p14:creationId xmlns:p14="http://schemas.microsoft.com/office/powerpoint/2010/main" val="412022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1C4553-417A-4356-AFB5-CDAA3EE0050A}"/>
              </a:ext>
            </a:extLst>
          </p:cNvPr>
          <p:cNvSpPr>
            <a:spLocks noGrp="1"/>
          </p:cNvSpPr>
          <p:nvPr>
            <p:ph idx="1"/>
          </p:nvPr>
        </p:nvSpPr>
        <p:spPr/>
        <p:txBody>
          <a:bodyPr/>
          <a:lstStyle/>
          <a:p>
            <a:r>
              <a:rPr lang="en-US" dirty="0" smtClean="0"/>
              <a:t>This is a Primary Bullet</a:t>
            </a:r>
            <a:endParaRPr lang="en-US" dirty="0"/>
          </a:p>
          <a:p>
            <a:pPr lvl="1"/>
            <a:r>
              <a:rPr lang="en-US" dirty="0" smtClean="0"/>
              <a:t>This is a Secondary Bullet</a:t>
            </a:r>
            <a:endParaRPr lang="en-US" dirty="0"/>
          </a:p>
          <a:p>
            <a:pPr lvl="2"/>
            <a:r>
              <a:rPr lang="en-US" dirty="0" smtClean="0"/>
              <a:t>This is a Tertiary Bullet</a:t>
            </a:r>
            <a:endParaRPr lang="en-US" dirty="0"/>
          </a:p>
        </p:txBody>
      </p:sp>
      <p:sp>
        <p:nvSpPr>
          <p:cNvPr id="3" name="Title 2">
            <a:extLst>
              <a:ext uri="{FF2B5EF4-FFF2-40B4-BE49-F238E27FC236}">
                <a16:creationId xmlns:a16="http://schemas.microsoft.com/office/drawing/2014/main" id="{83CF8C3F-1BF2-4150-A1A7-38D94F4B4044}"/>
              </a:ext>
            </a:extLst>
          </p:cNvPr>
          <p:cNvSpPr>
            <a:spLocks noGrp="1"/>
          </p:cNvSpPr>
          <p:nvPr>
            <p:ph type="title"/>
          </p:nvPr>
        </p:nvSpPr>
        <p:spPr>
          <a:xfrm>
            <a:off x="838200" y="333374"/>
            <a:ext cx="10515600" cy="601835"/>
          </a:xfrm>
        </p:spPr>
        <p:txBody>
          <a:bodyPr/>
          <a:lstStyle/>
          <a:p>
            <a:r>
              <a:rPr lang="en-US" dirty="0" smtClean="0"/>
              <a:t>THIS IS A HEADING – MAX of 1 LINE</a:t>
            </a:r>
            <a:endParaRPr lang="en-US" dirty="0"/>
          </a:p>
        </p:txBody>
      </p:sp>
      <p:sp>
        <p:nvSpPr>
          <p:cNvPr id="4" name="Slide Number Placeholder 3">
            <a:extLst>
              <a:ext uri="{FF2B5EF4-FFF2-40B4-BE49-F238E27FC236}">
                <a16:creationId xmlns:a16="http://schemas.microsoft.com/office/drawing/2014/main" id="{06070B12-2924-438F-A183-E5B282F5648A}"/>
              </a:ext>
            </a:extLst>
          </p:cNvPr>
          <p:cNvSpPr>
            <a:spLocks noGrp="1"/>
          </p:cNvSpPr>
          <p:nvPr>
            <p:ph type="sldNum" sz="quarter" idx="4"/>
          </p:nvPr>
        </p:nvSpPr>
        <p:spPr/>
        <p:txBody>
          <a:bodyPr/>
          <a:lstStyle/>
          <a:p>
            <a:pPr>
              <a:defRPr/>
            </a:pPr>
            <a:fld id="{2CC22B3E-32B1-4D4C-8745-86F98CF75253}" type="slidenum">
              <a:rPr lang="en-US" smtClean="0"/>
              <a:pPr>
                <a:defRPr/>
              </a:pPr>
              <a:t>8</a:t>
            </a:fld>
            <a:endParaRPr lang="en-US" dirty="0"/>
          </a:p>
        </p:txBody>
      </p:sp>
    </p:spTree>
    <p:extLst>
      <p:ext uri="{BB962C8B-B14F-4D97-AF65-F5344CB8AC3E}">
        <p14:creationId xmlns:p14="http://schemas.microsoft.com/office/powerpoint/2010/main" val="717745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Tree>
    <p:extLst>
      <p:ext uri="{BB962C8B-B14F-4D97-AF65-F5344CB8AC3E}">
        <p14:creationId xmlns:p14="http://schemas.microsoft.com/office/powerpoint/2010/main" val="4216476520"/>
      </p:ext>
    </p:extLst>
  </p:cSld>
  <p:clrMapOvr>
    <a:masterClrMapping/>
  </p:clrMapOvr>
</p:sld>
</file>

<file path=ppt/theme/theme1.xml><?xml version="1.0" encoding="utf-8"?>
<a:theme xmlns:a="http://schemas.openxmlformats.org/drawingml/2006/main" name="Cover Opt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951CDC26-E91C-4563-BAE7-F252270E20BF}"/>
    </a:ext>
  </a:extLst>
</a:theme>
</file>

<file path=ppt/theme/theme10.xml><?xml version="1.0" encoding="utf-8"?>
<a:theme xmlns:a="http://schemas.openxmlformats.org/drawingml/2006/main" name="1_Gray_1_Body 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C35D33F2-85F7-410A-AC87-FC7B9B39F56E}"/>
    </a:ext>
  </a:extLst>
</a:theme>
</file>

<file path=ppt/theme/theme11.xml><?xml version="1.0" encoding="utf-8"?>
<a:theme xmlns:a="http://schemas.openxmlformats.org/drawingml/2006/main" name="DarkBlue_1_Body 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C35D33F2-85F7-410A-AC87-FC7B9B39F56E}"/>
    </a:ext>
  </a:extLst>
</a:theme>
</file>

<file path=ppt/theme/theme12.xml><?xml version="1.0" encoding="utf-8"?>
<a:theme xmlns:a="http://schemas.openxmlformats.org/drawingml/2006/main" name="Renuv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Profi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Profi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Lipograf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MesoBiomatrix">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omaGe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Lenev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AmnioBand Membra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Option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951CDC26-E91C-4563-BAE7-F252270E20BF}"/>
    </a:ext>
  </a:extLst>
</a:theme>
</file>

<file path=ppt/theme/theme20.xml><?xml version="1.0" encoding="utf-8"?>
<a:theme xmlns:a="http://schemas.openxmlformats.org/drawingml/2006/main" name="AmnioBand Particu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AmnioBand Viab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AlloPatch">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Trinit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ConM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utr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ver Option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951CDC26-E91C-4563-BAE7-F252270E20BF}"/>
    </a:ext>
  </a:extLst>
</a:theme>
</file>

<file path=ppt/theme/theme4.xml><?xml version="1.0" encoding="utf-8"?>
<a:theme xmlns:a="http://schemas.openxmlformats.org/drawingml/2006/main" name="Cover Option 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951CDC26-E91C-4563-BAE7-F252270E20BF}"/>
    </a:ext>
  </a:extLst>
</a:theme>
</file>

<file path=ppt/theme/theme5.xml><?xml version="1.0" encoding="utf-8"?>
<a:theme xmlns:a="http://schemas.openxmlformats.org/drawingml/2006/main" name="Section Divider Slides - Patter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ACCAA760-851D-4E10-99E0-8D1202632AE2}"/>
    </a:ext>
  </a:extLst>
</a:theme>
</file>

<file path=ppt/theme/theme6.xml><?xml version="1.0" encoding="utf-8"?>
<a:theme xmlns:a="http://schemas.openxmlformats.org/drawingml/2006/main" name="Divisional Divide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ection Divider Slides - Science Photo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chorCtr="0">
        <a:noAutofit/>
      </a:bodyPr>
      <a:lstStyle>
        <a:defPPr>
          <a:defRPr sz="2800" dirty="0" smtClean="0">
            <a:solidFill>
              <a:schemeClr val="accent3">
                <a:lumMod val="75000"/>
              </a:schemeClr>
            </a:solidFill>
          </a:defRPr>
        </a:defPPr>
      </a:lstStyle>
    </a:txDef>
  </a:objectDefaults>
  <a:extraClrSchemeLst/>
  <a:extLst>
    <a:ext uri="{05A4C25C-085E-4340-85A3-A5531E510DB2}">
      <thm15:themeFamily xmlns:thm15="http://schemas.microsoft.com/office/thememl/2012/main" name="MTF_PPT_template_102617.potx" id="{DCC90A3B-9F1C-46DD-80D2-7AA1AB70CF02}" vid="{BA169123-F4CF-4B0F-A401-AEF2B8701D1F}"/>
    </a:ext>
  </a:extLst>
</a:theme>
</file>

<file path=ppt/theme/theme8.xml><?xml version="1.0" encoding="utf-8"?>
<a:theme xmlns:a="http://schemas.openxmlformats.org/drawingml/2006/main" name="Body 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C35D33F2-85F7-410A-AC87-FC7B9B39F56E}"/>
    </a:ext>
  </a:extLst>
</a:theme>
</file>

<file path=ppt/theme/theme9.xml><?xml version="1.0" encoding="utf-8"?>
<a:theme xmlns:a="http://schemas.openxmlformats.org/drawingml/2006/main" name="Gray_1_Body 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TF_PPT_template_102617.potx" id="{DCC90A3B-9F1C-46DD-80D2-7AA1AB70CF02}" vid="{C35D33F2-85F7-410A-AC87-FC7B9B39F56E}"/>
    </a:ext>
  </a:extLst>
</a:theme>
</file>

<file path=docProps/app.xml><?xml version="1.0" encoding="utf-8"?>
<Properties xmlns="http://schemas.openxmlformats.org/officeDocument/2006/extended-properties" xmlns:vt="http://schemas.openxmlformats.org/officeDocument/2006/docPropsVTypes">
  <Template>MTF_PPT_template_102617</Template>
  <TotalTime>6802</TotalTime>
  <Words>284</Words>
  <Application>Microsoft Office PowerPoint</Application>
  <PresentationFormat>Widescreen</PresentationFormat>
  <Paragraphs>33</Paragraphs>
  <Slides>12</Slides>
  <Notes>0</Notes>
  <HiddenSlides>0</HiddenSlides>
  <MMClips>0</MMClips>
  <ScaleCrop>false</ScaleCrop>
  <HeadingPairs>
    <vt:vector size="6" baseType="variant">
      <vt:variant>
        <vt:lpstr>Fonts Used</vt:lpstr>
      </vt:variant>
      <vt:variant>
        <vt:i4>3</vt:i4>
      </vt:variant>
      <vt:variant>
        <vt:lpstr>Theme</vt:lpstr>
      </vt:variant>
      <vt:variant>
        <vt:i4>25</vt:i4>
      </vt:variant>
      <vt:variant>
        <vt:lpstr>Slide Titles</vt:lpstr>
      </vt:variant>
      <vt:variant>
        <vt:i4>12</vt:i4>
      </vt:variant>
    </vt:vector>
  </HeadingPairs>
  <TitlesOfParts>
    <vt:vector size="40" baseType="lpstr">
      <vt:lpstr>Arial</vt:lpstr>
      <vt:lpstr>Calibri</vt:lpstr>
      <vt:lpstr>Calibri Light</vt:lpstr>
      <vt:lpstr>Cover Opt1</vt:lpstr>
      <vt:lpstr>Cover Option 2</vt:lpstr>
      <vt:lpstr>Cover Option 3</vt:lpstr>
      <vt:lpstr>Cover Option 4</vt:lpstr>
      <vt:lpstr>Section Divider Slides - Patterns</vt:lpstr>
      <vt:lpstr>Divisional Divider Slides</vt:lpstr>
      <vt:lpstr>Section Divider Slides - Science Photos</vt:lpstr>
      <vt:lpstr>Body Content Slides</vt:lpstr>
      <vt:lpstr>Gray_1_Body Content Slides</vt:lpstr>
      <vt:lpstr>1_Gray_1_Body Content Slides</vt:lpstr>
      <vt:lpstr>DarkBlue_1_Body Content Slides</vt:lpstr>
      <vt:lpstr>Renuva</vt:lpstr>
      <vt:lpstr>Profile</vt:lpstr>
      <vt:lpstr>1_Profile</vt:lpstr>
      <vt:lpstr>Lipografter</vt:lpstr>
      <vt:lpstr>MesoBiomatrix</vt:lpstr>
      <vt:lpstr>SomaGen</vt:lpstr>
      <vt:lpstr>Leneva</vt:lpstr>
      <vt:lpstr>AmnioBand Membrane</vt:lpstr>
      <vt:lpstr>AmnioBand Particulate</vt:lpstr>
      <vt:lpstr>AmnioBand Viable</vt:lpstr>
      <vt:lpstr>AlloPatch</vt:lpstr>
      <vt:lpstr>Trinity</vt:lpstr>
      <vt:lpstr>ConMed</vt:lpstr>
      <vt:lpstr>Outro</vt:lpstr>
      <vt:lpstr>PowerPoint Presentation</vt:lpstr>
      <vt:lpstr>PowerPoint Presentation</vt:lpstr>
      <vt:lpstr>This is a White Title Slide. It can have a Max Length of 3 Lines of Text.</vt:lpstr>
      <vt:lpstr>THIS IS A HEADING – MAX OF 1 LINE</vt:lpstr>
      <vt:lpstr>This is a Gray Title Slide. It can have a Max Length of 3 Lines of Text</vt:lpstr>
      <vt:lpstr>THIS IS A HEADING – MAX OF 1 LINE</vt:lpstr>
      <vt:lpstr>This is a Blue Title Slide. It can have a Max Length  of 3 Lines of Text.</vt:lpstr>
      <vt:lpstr>THIS IS A HEADING – MAX of 1 LINE</vt:lpstr>
      <vt:lpstr>Thank You</vt:lpstr>
      <vt:lpstr>Thank You</vt:lpstr>
      <vt:lpstr>Thank You</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Brennan</dc:creator>
  <cp:lastModifiedBy>TYLER HOLLOWAY</cp:lastModifiedBy>
  <cp:revision>226</cp:revision>
  <dcterms:created xsi:type="dcterms:W3CDTF">2017-10-27T00:43:10Z</dcterms:created>
  <dcterms:modified xsi:type="dcterms:W3CDTF">2020-08-14T14:12:51Z</dcterms:modified>
</cp:coreProperties>
</file>